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1" r:id="rId4"/>
    <p:sldId id="265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9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36C0-765B-4DE0-9A2A-8BB9027A081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79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Packages/com.unity.addressables@1.19/manual/LoadContentCatalogAsync.html" TargetMode="External"/><Relationship Id="rId2" Type="http://schemas.openxmlformats.org/officeDocument/2006/relationships/hyperlink" Target="https://shkim0811.tistory.com/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RhtMfpqI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Addressable Asset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851" y="722811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2022.02.11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37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Asset Load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099"/>
            <a:ext cx="6089644" cy="4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사용자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742"/>
            <a:ext cx="7014346" cy="47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Asset Database(</a:t>
            </a:r>
            <a:r>
              <a:rPr lang="en-US" altLang="ko-KR" dirty="0" err="1" smtClean="0"/>
              <a:t>fase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Catalog path : 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Folder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Libray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com.unityaddressables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catalog_BuildScriptFastMode.json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Settings path :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settings_BuildScriptFastMode.json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번들을 </a:t>
            </a:r>
            <a:r>
              <a:rPr lang="ko-KR" altLang="en-US" dirty="0" err="1" smtClean="0"/>
              <a:t>빌드하지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Entry Point</a:t>
            </a:r>
            <a:r>
              <a:rPr lang="ko-KR" altLang="en-US" dirty="0" smtClean="0"/>
              <a:t>를 통해 직접 접근하므로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가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82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Simulate Group(advanced)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Catalog path : </a:t>
            </a:r>
          </a:p>
          <a:p>
            <a:r>
              <a:rPr lang="en-US" altLang="ko-KR" dirty="0" smtClean="0"/>
              <a:t>Project Folder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Libray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com.unityaddressables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catalog_BuildScriptVirtualMode.json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Settings path :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settings_BuildScriptVirtualMode.json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가상의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해서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방식으로</a:t>
            </a:r>
            <a:r>
              <a:rPr lang="en-US" altLang="ko-KR" dirty="0" smtClean="0"/>
              <a:t>,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가 제대로 되어있는지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했을 </a:t>
            </a:r>
            <a:r>
              <a:rPr lang="ko-KR" altLang="en-US" dirty="0" smtClean="0"/>
              <a:t>때 참조 에러가 나지 않는지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bundle </a:t>
            </a:r>
            <a:r>
              <a:rPr lang="ko-KR" altLang="en-US" dirty="0" smtClean="0"/>
              <a:t>참조확인이 가능한 모드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39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Existing Build (requires built groups)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스크립트를 통해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이미 수행했다는 전제하에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물리적으로는 존재하는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참조해서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중 직접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빌드해서</a:t>
            </a:r>
            <a:r>
              <a:rPr lang="ko-KR" altLang="en-US" dirty="0" smtClean="0"/>
              <a:t> 확인하고자 </a:t>
            </a:r>
            <a:r>
              <a:rPr lang="ko-KR" altLang="en-US" dirty="0" smtClean="0"/>
              <a:t>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Catalog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시에</a:t>
            </a:r>
            <a:endParaRPr lang="en-US" altLang="ko-KR" dirty="0" smtClean="0"/>
          </a:p>
          <a:p>
            <a:r>
              <a:rPr lang="en-US" altLang="ko-KR" dirty="0" err="1" smtClean="0"/>
              <a:t>Proecjt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Foloder</a:t>
            </a:r>
            <a:r>
              <a:rPr lang="en-US" altLang="ko-KR" dirty="0" smtClean="0"/>
              <a:t>/Library/</a:t>
            </a:r>
            <a:r>
              <a:rPr lang="en-US" altLang="ko-KR" dirty="0" err="1" smtClean="0"/>
              <a:t>com.unity.addressables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StreamingAssetCop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/[</a:t>
            </a:r>
            <a:r>
              <a:rPr lang="en-US" altLang="ko-KR" dirty="0" err="1" smtClean="0"/>
              <a:t>BuildTarget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만들어지므로 참조 경로도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25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카탈로그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스크립트를 통해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이미 수행했다는 전제하에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물리적으로는 존재하는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을 참조해서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중 직접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빌드해서</a:t>
            </a:r>
            <a:r>
              <a:rPr lang="ko-KR" altLang="en-US" dirty="0" smtClean="0"/>
              <a:t> 확인하고자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Catalog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빌드시에</a:t>
            </a:r>
            <a:endParaRPr lang="en-US" altLang="ko-KR" dirty="0" smtClean="0"/>
          </a:p>
          <a:p>
            <a:r>
              <a:rPr lang="en-US" altLang="ko-KR" dirty="0" err="1" smtClean="0"/>
              <a:t>Proecjt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Foloder</a:t>
            </a:r>
            <a:r>
              <a:rPr lang="en-US" altLang="ko-KR" dirty="0" smtClean="0"/>
              <a:t>/Library/</a:t>
            </a:r>
            <a:r>
              <a:rPr lang="en-US" altLang="ko-KR" dirty="0" err="1" smtClean="0"/>
              <a:t>com.unity.addressables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StreamingAssetCop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/[</a:t>
            </a:r>
            <a:r>
              <a:rPr lang="en-US" altLang="ko-KR" dirty="0" err="1" smtClean="0"/>
              <a:t>BuildTarget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만들어지므로 참조 경로도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5913"/>
            <a:ext cx="10363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세팅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Settings.json</a:t>
            </a:r>
            <a:endParaRPr lang="en-US" altLang="ko-KR" dirty="0" smtClean="0"/>
          </a:p>
          <a:p>
            <a:r>
              <a:rPr lang="ko-KR" altLang="en-US" dirty="0" smtClean="0"/>
              <a:t>이 프로젝트가 참조해야 할 </a:t>
            </a:r>
            <a:r>
              <a:rPr lang="en-US" altLang="ko-KR" dirty="0" smtClean="0"/>
              <a:t>catalog</a:t>
            </a:r>
            <a:r>
              <a:rPr lang="ko-KR" altLang="en-US" dirty="0" smtClean="0"/>
              <a:t>파일이 </a:t>
            </a:r>
            <a:r>
              <a:rPr lang="ko-KR" altLang="en-US" dirty="0" smtClean="0"/>
              <a:t>어디 존재하는지 명시</a:t>
            </a:r>
            <a:endParaRPr lang="en-US" altLang="ko-KR" dirty="0" smtClean="0"/>
          </a:p>
          <a:p>
            <a:r>
              <a:rPr lang="en-US" altLang="ko-KR" dirty="0" smtClean="0"/>
              <a:t>Hash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remote hash</a:t>
            </a:r>
            <a:r>
              <a:rPr lang="ko-KR" altLang="en-US" dirty="0" smtClean="0"/>
              <a:t>파일이 어디 존재하는 지 명시</a:t>
            </a:r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환경변수가 저장되어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31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카탈로그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Catalog.json</a:t>
            </a:r>
            <a:endParaRPr lang="en-US" altLang="ko-KR" dirty="0" smtClean="0"/>
          </a:p>
          <a:p>
            <a:r>
              <a:rPr lang="ko-KR" altLang="en-US" dirty="0" smtClean="0"/>
              <a:t>실질적인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들의 정보로서 모든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Key, Resource Type</a:t>
            </a:r>
            <a:r>
              <a:rPr lang="ko-KR" altLang="en-US" dirty="0" smtClean="0"/>
              <a:t>이 정의 되어 있음</a:t>
            </a:r>
            <a:endParaRPr lang="en-US" altLang="ko-KR" dirty="0" smtClean="0"/>
          </a:p>
          <a:p>
            <a:r>
              <a:rPr lang="ko-KR" altLang="en-US" dirty="0" smtClean="0"/>
              <a:t>해당 파일을 이용하면 이전 </a:t>
            </a:r>
            <a:r>
              <a:rPr lang="en-US" altLang="ko-KR" dirty="0" smtClean="0"/>
              <a:t>catalog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를 통해 자체적으로 버전관리도 가능할 수준의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substantial</a:t>
            </a:r>
            <a:r>
              <a:rPr lang="ko-KR" altLang="en-US" dirty="0" smtClean="0"/>
              <a:t>한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154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Catalog.json</a:t>
            </a:r>
            <a:endParaRPr lang="en-US" altLang="ko-KR" dirty="0" smtClean="0"/>
          </a:p>
          <a:p>
            <a:r>
              <a:rPr lang="ko-KR" altLang="en-US" dirty="0" smtClean="0"/>
              <a:t>실질적인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들의 정보로서 모든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Key, Resource Type</a:t>
            </a:r>
            <a:r>
              <a:rPr lang="ko-KR" altLang="en-US" dirty="0" smtClean="0"/>
              <a:t>이 정의 되어 있음</a:t>
            </a:r>
            <a:endParaRPr lang="en-US" altLang="ko-KR" dirty="0" smtClean="0"/>
          </a:p>
          <a:p>
            <a:r>
              <a:rPr lang="ko-KR" altLang="en-US" dirty="0" smtClean="0"/>
              <a:t>해당 파일을 이용하면 이전 </a:t>
            </a:r>
            <a:r>
              <a:rPr lang="en-US" altLang="ko-KR" dirty="0" smtClean="0"/>
              <a:t>catalog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를 통해 자체적으로 버전관리도 가능할 수준의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substantial</a:t>
            </a:r>
            <a:r>
              <a:rPr lang="ko-KR" altLang="en-US" dirty="0" smtClean="0"/>
              <a:t>한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7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catalogs at runtime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은 런타임 중 자동적으로 카탈로그를 관리합니다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런타임에 추가 카탈로그를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3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Unity 2020.3.14f1</a:t>
            </a:r>
          </a:p>
          <a:p>
            <a:r>
              <a:rPr lang="en-US" altLang="ko-KR" dirty="0" smtClean="0"/>
              <a:t>Addressable System 1.16.19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4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Loading additional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LoadContentCatalogAsync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 또는 로컬 파일 시스템에서 추가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카탈로그를 로드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로드 작업이 완료되면 새 카탈로그의 키를 사용하여 주소 지정 로드함수를 호출할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해시 파일을 카탈로그와 동일한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제공하는 경우 주소 지정은 보조 카탈로그를 캐시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클라이언트 응용프로그램은 나중에 카탈로그를 로드 할 때 해시가 변경된 경우에만 새 버전의 카탈로그를 다운 로드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카탈로그를 </a:t>
            </a:r>
            <a:r>
              <a:rPr lang="ko-KR" altLang="en-US" dirty="0" err="1" smtClean="0"/>
              <a:t>로드하면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언로드할</a:t>
            </a:r>
            <a:r>
              <a:rPr lang="ko-KR" altLang="en-US" dirty="0" smtClean="0"/>
              <a:t>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카탈로그를 업데이트할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52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Loading additional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카탈로그를 업데이트하기 전에 카탈로그를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작업의 작업 핸들을 해제해야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일반적으로 카탈로그를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후 작업 핸들을 잡고 있을 이유가 없습니다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autoReleaseHandle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설정하여 자동으로 해제할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55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Updating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카탈로그 해시 파일을 사용할 수 있는 경우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는 카탈로그를 로드 할 때 해시를 확인하여 제공된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버전이 카탈로그의 캐시 된 버전보다 최신인지 확인합니다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원하는 경우 기본 카탈로그 검사를 끄고 카탈로그를 업데이트하려는 경우 </a:t>
            </a:r>
            <a:r>
              <a:rPr lang="en-US" altLang="ko-KR" dirty="0" err="1" smtClean="0"/>
              <a:t>Addressables.UpdateCatalogs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LoadContentCatalogAsync</a:t>
            </a:r>
            <a:r>
              <a:rPr lang="ko-KR" altLang="en-US" dirty="0" smtClean="0"/>
              <a:t>를 사용하여 카탈로그를 수동으로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경우 카탈로그를 업데이트하기 전에 작업 핸들 해제해야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77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Updating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UpdateCatalog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호출하면 작업이 완료될 때까지 다른 모든 주소 지정 가능 요청이 차단됩니다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작업이 완료된 직후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autoRelease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UpdateCatalogs</a:t>
            </a:r>
            <a:r>
              <a:rPr lang="ko-KR" altLang="en-US" dirty="0" smtClean="0"/>
              <a:t>에서 반환된 작업 핸들을 해제할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목록을 제공하지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897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shkim0811.tistory.com/15</a:t>
            </a:r>
            <a:r>
              <a:rPr lang="en-US" altLang="ko-KR" dirty="0" smtClean="0"/>
              <a:t> (P22 ~ P28)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docs.unity3d.com/Packages/com.unity.addressables@1.19/manual/LoadContentCatalogAsync.html</a:t>
            </a:r>
            <a:r>
              <a:rPr lang="en-US" altLang="ko-KR" dirty="0" smtClean="0"/>
              <a:t> (P29 ~  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CCD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CLI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CCD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를 설치하여 자동으로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업로드 가능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60" y="3159375"/>
            <a:ext cx="6394979" cy="3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Get started with Cloud Content Delivery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://www.youtube.com/watch?v=-</a:t>
            </a:r>
            <a:r>
              <a:rPr lang="en-US" altLang="ko-KR" dirty="0" smtClean="0">
                <a:hlinkClick r:id="rId2"/>
              </a:rPr>
              <a:t>RhtMfpqILY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0" y="2434000"/>
            <a:ext cx="7269480" cy="41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Work 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8126"/>
            <a:ext cx="5693230" cy="42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Groups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095"/>
            <a:ext cx="8743607" cy="4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Create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594"/>
            <a:ext cx="99345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4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Editor Hosted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291"/>
            <a:ext cx="7426234" cy="43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Editor Hosting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734"/>
            <a:ext cx="6862083" cy="4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</TotalTime>
  <Words>601</Words>
  <Application>Microsoft Office PowerPoint</Application>
  <PresentationFormat>와이드스크린</PresentationFormat>
  <Paragraphs>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HY엽서L</vt:lpstr>
      <vt:lpstr>Arial</vt:lpstr>
      <vt:lpstr>Corbel</vt:lpstr>
      <vt:lpstr>Office Theme</vt:lpstr>
      <vt:lpstr>Addressable Asset System</vt:lpstr>
      <vt:lpstr>01. Setting</vt:lpstr>
      <vt:lpstr>02. CCD내 CLI</vt:lpstr>
      <vt:lpstr>03. Get started with Cloud Content Delivery</vt:lpstr>
      <vt:lpstr>04. Work Flow</vt:lpstr>
      <vt:lpstr>05. Addressables Groups</vt:lpstr>
      <vt:lpstr>06. Create</vt:lpstr>
      <vt:lpstr>07. Editor Hosted 구조</vt:lpstr>
      <vt:lpstr>08. Editor Hosting 설명</vt:lpstr>
      <vt:lpstr>09. Addressables Asset Load</vt:lpstr>
      <vt:lpstr>10. 빌드 사용자 지정</vt:lpstr>
      <vt:lpstr>Use Asset Database(fase)</vt:lpstr>
      <vt:lpstr>Simulate Group(advanced)</vt:lpstr>
      <vt:lpstr>Use Existing Build (requires built groups)</vt:lpstr>
      <vt:lpstr>카탈로그 세팅 파일</vt:lpstr>
      <vt:lpstr>세팅 파일</vt:lpstr>
      <vt:lpstr>카탈로그</vt:lpstr>
      <vt:lpstr>링크</vt:lpstr>
      <vt:lpstr>Managing catalogs at runtime</vt:lpstr>
      <vt:lpstr>Loading additional catalogs</vt:lpstr>
      <vt:lpstr>Loading additional catalogs</vt:lpstr>
      <vt:lpstr>Updating catalogs</vt:lpstr>
      <vt:lpstr>Updating catalogs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Microsoft 계정</cp:lastModifiedBy>
  <cp:revision>39</cp:revision>
  <dcterms:created xsi:type="dcterms:W3CDTF">2021-08-06T05:55:21Z</dcterms:created>
  <dcterms:modified xsi:type="dcterms:W3CDTF">2022-02-11T04:13:57Z</dcterms:modified>
</cp:coreProperties>
</file>