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BD0A-A996-41B1-994B-A406C0B9CB5D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E493-30AC-4A5B-B0E3-3E0D75C08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7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BD0A-A996-41B1-994B-A406C0B9CB5D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E493-30AC-4A5B-B0E3-3E0D75C08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47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BD0A-A996-41B1-994B-A406C0B9CB5D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E493-30AC-4A5B-B0E3-3E0D75C08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BD0A-A996-41B1-994B-A406C0B9CB5D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E493-30AC-4A5B-B0E3-3E0D75C08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08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BD0A-A996-41B1-994B-A406C0B9CB5D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E493-30AC-4A5B-B0E3-3E0D75C08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67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BD0A-A996-41B1-994B-A406C0B9CB5D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E493-30AC-4A5B-B0E3-3E0D75C08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59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BD0A-A996-41B1-994B-A406C0B9CB5D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E493-30AC-4A5B-B0E3-3E0D75C08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43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BD0A-A996-41B1-994B-A406C0B9CB5D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E493-30AC-4A5B-B0E3-3E0D75C08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96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BD0A-A996-41B1-994B-A406C0B9CB5D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E493-30AC-4A5B-B0E3-3E0D75C08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74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BD0A-A996-41B1-994B-A406C0B9CB5D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E493-30AC-4A5B-B0E3-3E0D75C08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10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ABD0A-A996-41B1-994B-A406C0B9CB5D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AE493-30AC-4A5B-B0E3-3E0D75C08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8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BD0A-A996-41B1-994B-A406C0B9CB5D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AE493-30AC-4A5B-B0E3-3E0D75C08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26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DataManger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김은규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06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DataMangaer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62952" y="1825625"/>
            <a:ext cx="4290848" cy="4351338"/>
          </a:xfrm>
        </p:spPr>
        <p:txBody>
          <a:bodyPr/>
          <a:lstStyle/>
          <a:p>
            <a:r>
              <a:rPr lang="en-US" altLang="ko-KR" dirty="0" err="1" smtClean="0"/>
              <a:t>DataManger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으로 데이터를 저장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로드하는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가지고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DataManger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Assets/02_Scripts/</a:t>
            </a:r>
            <a:r>
              <a:rPr lang="en-US" altLang="ko-KR" dirty="0" err="1" smtClean="0"/>
              <a:t>DataMager</a:t>
            </a:r>
            <a:r>
              <a:rPr lang="ko-KR" altLang="en-US" dirty="0" smtClean="0"/>
              <a:t>에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408722" cy="262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3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DataManger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모든 데이터의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표현하는 데이터</a:t>
            </a:r>
            <a:r>
              <a:rPr lang="en-US" altLang="ko-KR" dirty="0"/>
              <a:t>(</a:t>
            </a:r>
            <a:r>
              <a:rPr lang="en-US" altLang="ko-KR" dirty="0" err="1" smtClean="0"/>
              <a:t>AppDataIdInfo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저장 및 변경할 데이터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CharacterData</a:t>
            </a:r>
            <a:r>
              <a:rPr lang="en-US" altLang="ko-KR" dirty="0"/>
              <a:t>, </a:t>
            </a:r>
            <a:r>
              <a:rPr lang="en-US" altLang="ko-KR" dirty="0" err="1" smtClean="0"/>
              <a:t>AppSettingData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리소스 폴더에 존재하며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로드만할 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수정하지 않을 데이터</a:t>
            </a:r>
            <a:endParaRPr lang="en-US" altLang="ko-KR" dirty="0" smtClean="0"/>
          </a:p>
          <a:p>
            <a:r>
              <a:rPr lang="en-US" altLang="ko-KR" dirty="0"/>
              <a:t> - </a:t>
            </a:r>
            <a:r>
              <a:rPr lang="en-US" altLang="ko-KR" dirty="0" err="1" smtClean="0"/>
              <a:t>ClothesColorData</a:t>
            </a:r>
            <a:endParaRPr lang="en-US" altLang="ko-KR" dirty="0" smtClean="0"/>
          </a:p>
          <a:p>
            <a:r>
              <a:rPr lang="en-US" altLang="ko-KR" dirty="0"/>
              <a:t> - </a:t>
            </a:r>
            <a:r>
              <a:rPr lang="en-US" altLang="ko-KR" dirty="0" err="1" smtClean="0"/>
              <a:t>ClothesData</a:t>
            </a:r>
            <a:endParaRPr lang="en-US" altLang="ko-KR" dirty="0" smtClean="0"/>
          </a:p>
          <a:p>
            <a:r>
              <a:rPr lang="en-US" altLang="ko-KR" dirty="0"/>
              <a:t> - </a:t>
            </a:r>
            <a:r>
              <a:rPr lang="en-US" altLang="ko-KR" dirty="0" err="1" smtClean="0"/>
              <a:t>EmojiData</a:t>
            </a:r>
            <a:endParaRPr lang="en-US" altLang="ko-KR" dirty="0" smtClean="0"/>
          </a:p>
          <a:p>
            <a:r>
              <a:rPr lang="en-US" altLang="ko-KR" dirty="0"/>
              <a:t> - </a:t>
            </a:r>
            <a:r>
              <a:rPr lang="en-US" altLang="ko-KR" dirty="0" err="1" smtClean="0"/>
              <a:t>GlassesColorData</a:t>
            </a:r>
            <a:endParaRPr lang="en-US" altLang="ko-KR" dirty="0" smtClean="0"/>
          </a:p>
          <a:p>
            <a:r>
              <a:rPr lang="en-US" altLang="ko-KR" dirty="0"/>
              <a:t> - </a:t>
            </a:r>
            <a:r>
              <a:rPr lang="en-US" altLang="ko-KR" dirty="0" err="1" smtClean="0"/>
              <a:t>GlassesData</a:t>
            </a:r>
            <a:endParaRPr lang="en-US" altLang="ko-KR" dirty="0" smtClean="0"/>
          </a:p>
          <a:p>
            <a:r>
              <a:rPr lang="en-US" altLang="ko-KR" dirty="0"/>
              <a:t> - </a:t>
            </a:r>
            <a:r>
              <a:rPr lang="en-US" altLang="ko-KR" dirty="0" err="1" smtClean="0"/>
              <a:t>HairColorData</a:t>
            </a:r>
            <a:endParaRPr lang="en-US" altLang="ko-KR" dirty="0" smtClean="0"/>
          </a:p>
          <a:p>
            <a:r>
              <a:rPr lang="en-US" altLang="ko-KR" dirty="0"/>
              <a:t> - </a:t>
            </a:r>
            <a:r>
              <a:rPr lang="en-US" altLang="ko-KR" dirty="0" err="1" smtClean="0"/>
              <a:t>HairData</a:t>
            </a:r>
            <a:endParaRPr lang="en-US" altLang="ko-KR" dirty="0" smtClean="0"/>
          </a:p>
          <a:p>
            <a:r>
              <a:rPr lang="en-US" altLang="ko-KR" dirty="0"/>
              <a:t> - </a:t>
            </a:r>
            <a:r>
              <a:rPr lang="en-US" altLang="ko-KR" dirty="0" err="1" smtClean="0"/>
              <a:t>HatColorData</a:t>
            </a:r>
            <a:endParaRPr lang="en-US" altLang="ko-KR" dirty="0" smtClean="0"/>
          </a:p>
          <a:p>
            <a:r>
              <a:rPr lang="en-US" altLang="ko-KR" dirty="0"/>
              <a:t> - </a:t>
            </a:r>
            <a:r>
              <a:rPr lang="en-US" altLang="ko-KR" dirty="0" err="1"/>
              <a:t>HatData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4027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DataManager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등록된 경로</a:t>
            </a:r>
            <a:endParaRPr lang="en-US" altLang="ko-KR" dirty="0" smtClean="0"/>
          </a:p>
          <a:p>
            <a:r>
              <a:rPr lang="en-US" altLang="ko-KR" dirty="0" err="1" smtClean="0"/>
              <a:t>Single.Data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접근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DataManager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 클래스를 사용하기 위해서는 </a:t>
            </a:r>
            <a:r>
              <a:rPr lang="en-US" altLang="ko-KR" dirty="0" smtClean="0"/>
              <a:t>using </a:t>
            </a:r>
            <a:r>
              <a:rPr lang="ko-KR" altLang="en-US" dirty="0" err="1" smtClean="0"/>
              <a:t>해주어야합니다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using Program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3630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DataManager</a:t>
            </a:r>
            <a:r>
              <a:rPr lang="en-US" altLang="ko-KR" dirty="0" smtClean="0"/>
              <a:t> Data 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49440" y="1825625"/>
            <a:ext cx="4404360" cy="4351338"/>
          </a:xfrm>
        </p:spPr>
        <p:txBody>
          <a:bodyPr/>
          <a:lstStyle/>
          <a:p>
            <a:r>
              <a:rPr lang="en-US" altLang="ko-KR" dirty="0" smtClean="0"/>
              <a:t>Data Class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Parsing </a:t>
            </a:r>
            <a:r>
              <a:rPr lang="ko-KR" altLang="en-US" dirty="0" smtClean="0"/>
              <a:t>하기 위한 클래스 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경로는 </a:t>
            </a:r>
            <a:r>
              <a:rPr lang="en-US" altLang="ko-KR" dirty="0" err="1" smtClean="0"/>
              <a:t>Asstes</a:t>
            </a:r>
            <a:r>
              <a:rPr lang="en-US" altLang="ko-KR" dirty="0" smtClean="0"/>
              <a:t>/02_Scripts/</a:t>
            </a:r>
            <a:r>
              <a:rPr lang="en-US" altLang="ko-KR" dirty="0" err="1" smtClean="0"/>
              <a:t>JsonDataClass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472213" cy="156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0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DataManager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48540" y="1825625"/>
            <a:ext cx="4505259" cy="4351338"/>
          </a:xfrm>
        </p:spPr>
        <p:txBody>
          <a:bodyPr/>
          <a:lstStyle/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 Data</a:t>
            </a:r>
            <a:r>
              <a:rPr lang="ko-KR" altLang="en-US" dirty="0" smtClean="0"/>
              <a:t>는</a:t>
            </a:r>
            <a:r>
              <a:rPr lang="en-US" altLang="ko-KR" dirty="0" err="1" smtClean="0"/>
              <a:t>Asstes</a:t>
            </a:r>
            <a:r>
              <a:rPr lang="en-US" altLang="ko-KR" dirty="0" smtClean="0"/>
              <a:t>/01_Programing/Resources/</a:t>
            </a:r>
            <a:r>
              <a:rPr lang="en-US" altLang="ko-KR" dirty="0" err="1" smtClean="0"/>
              <a:t>Datas</a:t>
            </a:r>
            <a:r>
              <a:rPr lang="ko-KR" altLang="en-US" dirty="0" smtClean="0"/>
              <a:t>에 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717883" cy="20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DataManger</a:t>
            </a:r>
            <a:r>
              <a:rPr lang="en-US" altLang="ko-KR" dirty="0" smtClean="0"/>
              <a:t> Data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42222" y="1825625"/>
            <a:ext cx="3811577" cy="4351338"/>
          </a:xfrm>
        </p:spPr>
        <p:txBody>
          <a:bodyPr/>
          <a:lstStyle/>
          <a:p>
            <a:r>
              <a:rPr lang="ko-KR" altLang="en-US" dirty="0" err="1" smtClean="0"/>
              <a:t>앱</a:t>
            </a:r>
            <a:r>
              <a:rPr lang="ko-KR" altLang="en-US" dirty="0" smtClean="0"/>
              <a:t> 설정 데이터 및 캐릭터 데이터는 단 하나 밖에 존재하지 않기 때문에 클래스로 접근 하시면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리소스 폴더에서 </a:t>
            </a:r>
            <a:r>
              <a:rPr lang="ko-KR" altLang="en-US" dirty="0" err="1" smtClean="0"/>
              <a:t>로드하는</a:t>
            </a:r>
            <a:r>
              <a:rPr lang="ko-KR" altLang="en-US" dirty="0" smtClean="0"/>
              <a:t> 데이터는 </a:t>
            </a:r>
            <a:r>
              <a:rPr lang="ko-KR" altLang="en-US" dirty="0" err="1" smtClean="0"/>
              <a:t>딕셔너리로</a:t>
            </a:r>
            <a:r>
              <a:rPr lang="ko-KR" altLang="en-US" dirty="0" smtClean="0"/>
              <a:t> 접근하면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49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6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DataManger</a:t>
            </a:r>
            <a:r>
              <a:rPr lang="en-US" altLang="ko-KR" dirty="0"/>
              <a:t> </a:t>
            </a:r>
            <a:r>
              <a:rPr lang="en-US" altLang="ko-KR" dirty="0" smtClean="0"/>
              <a:t>Get Method Dictionary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93582" y="1825625"/>
            <a:ext cx="4360217" cy="4351338"/>
          </a:xfrm>
        </p:spPr>
        <p:txBody>
          <a:bodyPr/>
          <a:lstStyle/>
          <a:p>
            <a:r>
              <a:rPr lang="en-US" altLang="ko-KR" dirty="0" smtClean="0"/>
              <a:t>Dictionary</a:t>
            </a:r>
            <a:r>
              <a:rPr lang="ko-KR" altLang="en-US" dirty="0" smtClean="0"/>
              <a:t>를 접근할 경우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로 접근하여 가져옵니다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Get(</a:t>
            </a:r>
            <a:r>
              <a:rPr lang="ko-KR" altLang="en-US" dirty="0" smtClean="0"/>
              <a:t>클래스 이름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ById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정의하였습니다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971379" cy="426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6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90886" y="1825625"/>
            <a:ext cx="4662914" cy="4351338"/>
          </a:xfrm>
        </p:spPr>
        <p:txBody>
          <a:bodyPr/>
          <a:lstStyle/>
          <a:p>
            <a:r>
              <a:rPr lang="ko-KR" altLang="en-US" dirty="0" smtClean="0"/>
              <a:t>추가할 데이터가 있는 경우 엑셀파일 수정 후 전달해 주시기 바랍니다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엑셀 첫 줄 데이터 이름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엑셀 두 번째 줄 데이터 타입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엑셀 세 번째 줄부터는 데이터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005047" cy="314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04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219</Words>
  <Application>Microsoft Office PowerPoint</Application>
  <PresentationFormat>와이드스크린</PresentationFormat>
  <Paragraphs>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Theme</vt:lpstr>
      <vt:lpstr>DataManger</vt:lpstr>
      <vt:lpstr>DataMangaer 설명</vt:lpstr>
      <vt:lpstr>DataManger 종류</vt:lpstr>
      <vt:lpstr>DataManager 사용법</vt:lpstr>
      <vt:lpstr>DataManager Data Class</vt:lpstr>
      <vt:lpstr>DataManager Json Data</vt:lpstr>
      <vt:lpstr>DataManger Data 관리</vt:lpstr>
      <vt:lpstr>DataManger Get Method Dictionary</vt:lpstr>
      <vt:lpstr>DataManager 데이터 추가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</dc:title>
  <dc:creator>frontis</dc:creator>
  <cp:lastModifiedBy>frontis</cp:lastModifiedBy>
  <cp:revision>4</cp:revision>
  <dcterms:created xsi:type="dcterms:W3CDTF">2021-08-24T11:06:07Z</dcterms:created>
  <dcterms:modified xsi:type="dcterms:W3CDTF">2021-08-24T11:38:12Z</dcterms:modified>
</cp:coreProperties>
</file>