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299" r:id="rId45"/>
    <p:sldId id="301" r:id="rId46"/>
    <p:sldId id="303" r:id="rId47"/>
    <p:sldId id="305" r:id="rId48"/>
    <p:sldId id="310" r:id="rId49"/>
    <p:sldId id="311" r:id="rId50"/>
    <p:sldId id="304" r:id="rId51"/>
    <p:sldId id="306" r:id="rId52"/>
    <p:sldId id="307" r:id="rId53"/>
    <p:sldId id="312" r:id="rId54"/>
    <p:sldId id="313" r:id="rId55"/>
    <p:sldId id="314" r:id="rId56"/>
    <p:sldId id="308" r:id="rId57"/>
    <p:sldId id="315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F42D0-B303-4A4B-8158-6948763B9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5D4B1-6398-42C6-878A-9131A87EA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7B178-09E0-48B5-B721-401E7408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7C91-271D-4015-B4CC-CF41C7A2423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5A85B-26F4-4CB8-8127-DF77FF60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342BA-58A8-49D8-BB70-BA2B3C69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D714-AA27-494E-B014-00197CDD5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8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32E84-BFC5-486D-A3B3-F0E32B4D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AC74BA-46C8-4F8A-9195-6C896BD64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F1678-046A-498A-9250-CC76AC06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7C91-271D-4015-B4CC-CF41C7A2423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69989-AD57-4278-96AE-43B89F22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C9DFB-3EA1-4F00-83A9-8D9A6454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D714-AA27-494E-B014-00197CDD5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2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926EA-B423-48C9-8167-475F2B4D3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B78CAD-8F9A-4163-BDA6-39D71AE3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53B7B-80C0-4366-B78D-C3876357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7C91-271D-4015-B4CC-CF41C7A2423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96142-F1DB-4C72-9F68-A99CFDF2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0FE7B-87CE-49FA-A7D9-7D19717C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D714-AA27-494E-B014-00197CDD5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865AE-6589-400B-9216-45C91600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949F8-AEEA-4ED7-9FC4-184817D0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F1352-7366-4E61-9267-E29480B2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7C91-271D-4015-B4CC-CF41C7A2423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81F18-82B2-47B3-8B56-EA3AC027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FF0EA-A753-4FCF-8B6D-63309FFD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D714-AA27-494E-B014-00197CDD5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7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64C70-C23D-4EDD-91A9-14B51C35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808A7-C0DE-48B3-A626-4CF38DD2E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EB8F5-EC2F-46FB-A51E-41E848D4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7C91-271D-4015-B4CC-CF41C7A2423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B0ECC-358C-43BC-A2C6-0426701D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CF7EA-5A08-410D-A2B1-B96F7D26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D714-AA27-494E-B014-00197CDD5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1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4EB35-03AB-4E06-84C3-394FE6F1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DDD1-E1BB-494A-A573-BDF3F8F6B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2D48A-9FEE-4595-98ED-9A2A73FF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7B0E1-1C5F-45A8-8B99-2D723556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7C91-271D-4015-B4CC-CF41C7A2423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B7B23-2E2C-480E-BD8E-5C8E305E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CA14B-2B6C-4F13-9447-FC4FC0AB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D714-AA27-494E-B014-00197CDD5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7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DF6C6-5871-41A0-A0B7-C5889E1F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F8D8C-BFEF-4044-9D34-9CF5B835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A82695-E390-46A7-810C-982B5256E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913754-E463-4857-8CE4-7B82CD7C2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C2D981-87C2-4D95-812F-F2E43E800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3AC623-9218-4850-B6FC-77117A34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7C91-271D-4015-B4CC-CF41C7A2423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A51808-9FC4-4295-9094-55FF78DF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7789C3-C29E-465E-9F4A-FE12D134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D714-AA27-494E-B014-00197CDD5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7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96458-53AA-4005-9E17-652D29B6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C5F61-46FA-4957-A930-B5A7686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7C91-271D-4015-B4CC-CF41C7A2423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D3D91D-5794-48CB-A67E-D9C597A1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91EEB1-ADF3-4335-ADF7-C4B98357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D714-AA27-494E-B014-00197CDD5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ADD766-8F32-4B7C-9427-DA4FE152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7C91-271D-4015-B4CC-CF41C7A2423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A580A4-F9C9-4919-9D17-6498D717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32568A-C18D-45B8-AA9F-3982CFD1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D714-AA27-494E-B014-00197CDD5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EFAF0-832C-4F74-A84D-A2765FC4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9AB9E-71FA-4AA3-962D-C6E4040C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103AD7-776F-4C11-84FB-DAB51EC2F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5004C-1E4A-496F-92ED-2589D8AD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7C91-271D-4015-B4CC-CF41C7A2423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D521E1-A67F-49E3-AB7C-5592ADBD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49691-7963-4C88-972A-88F48CB5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D714-AA27-494E-B014-00197CDD5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F900-4A5C-4AA6-8E04-B43A892F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600D0-EFC3-4A03-AF44-B0008AB44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B942BE-1B92-42D4-BACF-ADAC47F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06954-6C73-4D6A-B429-1A61D9D0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7C91-271D-4015-B4CC-CF41C7A2423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E5A08-20E3-4A22-95A1-5F7CBF7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F8F21-0958-47A0-A9EA-5014D8CE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D714-AA27-494E-B014-00197CDD5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4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8394A8-17D3-4265-923C-F80AD110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3B308-F78F-4541-A5F2-3E07EBD6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032CF-A85D-456E-AC74-18F4B7109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7C91-271D-4015-B4CC-CF41C7A2423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90A55-58AF-47AC-8593-4A6B86C33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3D197-6CBB-483B-8E96-D9EFE0218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D714-AA27-494E-B014-00197CDD5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0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54AB9-A903-4AC7-A982-2BC59CF47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2D902-D549-492A-BF97-8204A3388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윤재성</a:t>
            </a:r>
          </a:p>
        </p:txBody>
      </p:sp>
    </p:spTree>
    <p:extLst>
      <p:ext uri="{BB962C8B-B14F-4D97-AF65-F5344CB8AC3E}">
        <p14:creationId xmlns:p14="http://schemas.microsoft.com/office/powerpoint/2010/main" val="157701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9B30F-EB0E-4C6A-BB6D-1C35D180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django</a:t>
            </a:r>
            <a:r>
              <a:rPr lang="en-US" altLang="ko-KR" dirty="0"/>
              <a:t>-admin </a:t>
            </a:r>
            <a:r>
              <a:rPr lang="en-US" altLang="ko-KR" dirty="0" err="1"/>
              <a:t>startproject</a:t>
            </a:r>
            <a:r>
              <a:rPr lang="en-US" altLang="ko-KR" dirty="0"/>
              <a:t> </a:t>
            </a:r>
            <a:r>
              <a:rPr lang="ko-KR" altLang="en-US" dirty="0"/>
              <a:t>프로젝트이름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07152B-23D1-438B-AD40-F73B823EF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65" y="3766395"/>
            <a:ext cx="4667870" cy="4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9991A24-090F-4EEB-830C-3246A273C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944" y="2681763"/>
            <a:ext cx="2628112" cy="2481364"/>
          </a:xfrm>
        </p:spPr>
      </p:pic>
    </p:spTree>
    <p:extLst>
      <p:ext uri="{BB962C8B-B14F-4D97-AF65-F5344CB8AC3E}">
        <p14:creationId xmlns:p14="http://schemas.microsoft.com/office/powerpoint/2010/main" val="362475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5AF592-1CBA-4732-ADD3-D3DACA33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manage.py</a:t>
            </a:r>
            <a:r>
              <a:rPr lang="ko-KR" altLang="en-US" dirty="0"/>
              <a:t> </a:t>
            </a:r>
            <a:r>
              <a:rPr lang="en-US" altLang="ko-KR" dirty="0" err="1"/>
              <a:t>runserver</a:t>
            </a:r>
            <a:r>
              <a:rPr lang="ko-KR" altLang="en-US" dirty="0"/>
              <a:t> 포트번호</a:t>
            </a:r>
            <a:endParaRPr lang="en-US" altLang="ko-KR" dirty="0"/>
          </a:p>
          <a:p>
            <a:r>
              <a:rPr lang="ko-KR" altLang="en-US" dirty="0"/>
              <a:t>포트번호 생략 시 </a:t>
            </a:r>
            <a:r>
              <a:rPr lang="en-US" altLang="ko-KR" dirty="0"/>
              <a:t>8000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52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05D2A0-A9CE-401B-8055-BDD85687C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35" y="1825625"/>
            <a:ext cx="7467530" cy="4351338"/>
          </a:xfrm>
        </p:spPr>
      </p:pic>
    </p:spTree>
    <p:extLst>
      <p:ext uri="{BB962C8B-B14F-4D97-AF65-F5344CB8AC3E}">
        <p14:creationId xmlns:p14="http://schemas.microsoft.com/office/powerpoint/2010/main" val="217887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</a:t>
            </a:r>
            <a:r>
              <a:rPr lang="ko-KR" altLang="en-US" dirty="0"/>
              <a:t> 생성하기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manage.py </a:t>
            </a:r>
            <a:r>
              <a:rPr lang="en-US" altLang="ko-KR" dirty="0" err="1"/>
              <a:t>startapp</a:t>
            </a:r>
            <a:r>
              <a:rPr lang="en-US" altLang="ko-KR" dirty="0"/>
              <a:t> </a:t>
            </a:r>
            <a:r>
              <a:rPr lang="ko-KR" altLang="en-US" dirty="0" err="1"/>
              <a:t>앱이름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322C40-116C-4760-B28C-1000BD63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75" y="3522066"/>
            <a:ext cx="4878850" cy="4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0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</a:t>
            </a:r>
            <a:r>
              <a:rPr lang="ko-KR" altLang="en-US" dirty="0"/>
              <a:t> 생성하기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F2E663-9B85-4959-8077-2414F631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42" y="2635991"/>
            <a:ext cx="2890116" cy="3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4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Django View</a:t>
            </a:r>
            <a:r>
              <a:rPr lang="ko-KR" altLang="en-US" dirty="0"/>
              <a:t>는 </a:t>
            </a:r>
            <a:r>
              <a:rPr lang="en-US" altLang="ko-KR" dirty="0"/>
              <a:t>HTML </a:t>
            </a:r>
            <a:r>
              <a:rPr lang="ko-KR" altLang="en-US" dirty="0"/>
              <a:t>문서와 같이 </a:t>
            </a:r>
            <a:r>
              <a:rPr lang="en-US" altLang="ko-KR" dirty="0"/>
              <a:t>http </a:t>
            </a:r>
            <a:r>
              <a:rPr lang="ko-KR" altLang="en-US" dirty="0"/>
              <a:t>요청을 받고 </a:t>
            </a:r>
            <a:r>
              <a:rPr lang="en-US" altLang="ko-KR" dirty="0"/>
              <a:t>http </a:t>
            </a:r>
            <a:r>
              <a:rPr lang="ko-KR" altLang="en-US" dirty="0"/>
              <a:t>응답을 반환하는 </a:t>
            </a:r>
            <a:r>
              <a:rPr lang="en-US" altLang="ko-KR" dirty="0"/>
              <a:t>Python </a:t>
            </a:r>
            <a:r>
              <a:rPr lang="ko-KR" altLang="en-US" dirty="0"/>
              <a:t>함수입니다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Django</a:t>
            </a:r>
            <a:r>
              <a:rPr lang="ko-KR" altLang="en-US" dirty="0"/>
              <a:t>를 사용하는 웹 페이지는 다양한 작업과 역할을 가진 </a:t>
            </a:r>
            <a:r>
              <a:rPr lang="en-US" altLang="ko-KR" dirty="0"/>
              <a:t>View</a:t>
            </a:r>
            <a:r>
              <a:rPr lang="ko-KR" altLang="en-US" dirty="0"/>
              <a:t>로 가득 차 있습니다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는 일반적으로</a:t>
            </a:r>
            <a:r>
              <a:rPr lang="en-US" altLang="ko-KR" dirty="0"/>
              <a:t> app</a:t>
            </a:r>
            <a:r>
              <a:rPr lang="ko-KR" altLang="en-US" dirty="0"/>
              <a:t> 폴더에 있는 </a:t>
            </a:r>
            <a:r>
              <a:rPr lang="en-US" altLang="ko-KR" dirty="0"/>
              <a:t>views.py</a:t>
            </a:r>
            <a:r>
              <a:rPr lang="ko-KR" altLang="en-US" dirty="0"/>
              <a:t>라는 파일에 저장됩니다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57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81D86F-D44B-41EE-DAA4-679DC049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2394804"/>
            <a:ext cx="4963218" cy="29150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AD87468-56B1-A3FA-BF48-616CD69806E4}"/>
              </a:ext>
            </a:extLst>
          </p:cNvPr>
          <p:cNvSpPr/>
          <p:nvPr/>
        </p:nvSpPr>
        <p:spPr>
          <a:xfrm>
            <a:off x="6670721" y="2437138"/>
            <a:ext cx="1523473" cy="3561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A5EAAF-205A-5E8E-C812-1EB47F137041}"/>
              </a:ext>
            </a:extLst>
          </p:cNvPr>
          <p:cNvSpPr/>
          <p:nvPr/>
        </p:nvSpPr>
        <p:spPr>
          <a:xfrm>
            <a:off x="3343321" y="4918603"/>
            <a:ext cx="1523473" cy="3561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48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views.py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4C97B3-C533-AC04-D10E-0D039926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049" y="3605342"/>
            <a:ext cx="5691901" cy="11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요청 발생 시 호출 될 메서드 작성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DBD9C-88B2-3456-EEC5-3137DD7A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630" y="3282873"/>
            <a:ext cx="4632739" cy="1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54AB9-A903-4AC7-A982-2BC59CF47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기본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2D902-D549-492A-BF97-8204A3388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759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members/urls.py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요청 주소에 대한 호출될 함수 등록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0101C-53C7-28E8-037C-425CE323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75" y="3912274"/>
            <a:ext cx="4326049" cy="16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9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myworld/urls.py </a:t>
            </a:r>
            <a:r>
              <a:rPr lang="ko-KR" altLang="en-US" dirty="0"/>
              <a:t>에 </a:t>
            </a:r>
            <a:r>
              <a:rPr lang="en-US" altLang="ko-KR" dirty="0"/>
              <a:t>members/</a:t>
            </a:r>
            <a:r>
              <a:rPr lang="en-US" altLang="ko-KR" dirty="0" err="1"/>
              <a:t>urls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79A0E2-60CD-E4F8-1B0E-628B2544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59" y="3205569"/>
            <a:ext cx="6166881" cy="26533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B199C0-3251-41C0-6E16-6AF21265D47A}"/>
              </a:ext>
            </a:extLst>
          </p:cNvPr>
          <p:cNvSpPr/>
          <p:nvPr/>
        </p:nvSpPr>
        <p:spPr>
          <a:xfrm>
            <a:off x="2945388" y="3823205"/>
            <a:ext cx="4217412" cy="43552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F4E191-5E94-61C2-2DA1-D534CE60919B}"/>
              </a:ext>
            </a:extLst>
          </p:cNvPr>
          <p:cNvSpPr/>
          <p:nvPr/>
        </p:nvSpPr>
        <p:spPr>
          <a:xfrm>
            <a:off x="3478787" y="5101672"/>
            <a:ext cx="5555145" cy="43552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56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서버 가동 후 확인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http://127.0.0.1:8000/members/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56F2ED-987A-AA36-47CA-C09C1117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69" y="3713018"/>
            <a:ext cx="3811724" cy="227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1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클라이언트에게 전달할 </a:t>
            </a:r>
            <a:r>
              <a:rPr lang="en-US" altLang="ko-KR" dirty="0"/>
              <a:t>HTML</a:t>
            </a:r>
            <a:r>
              <a:rPr lang="ko-KR" altLang="en-US" dirty="0"/>
              <a:t>이 작성되어 있는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47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members/templates/myfirtst.html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9732B-ADAB-84E3-EE14-F08367DA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215" y="3429000"/>
            <a:ext cx="6543569" cy="14198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5DA9C53-CAB8-E435-7571-D00BB8A0AECF}"/>
              </a:ext>
            </a:extLst>
          </p:cNvPr>
          <p:cNvSpPr/>
          <p:nvPr/>
        </p:nvSpPr>
        <p:spPr>
          <a:xfrm>
            <a:off x="6095999" y="3428999"/>
            <a:ext cx="2675468" cy="5164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F7D982-CE8A-636E-944B-22C036CF2B48}"/>
              </a:ext>
            </a:extLst>
          </p:cNvPr>
          <p:cNvSpPr/>
          <p:nvPr/>
        </p:nvSpPr>
        <p:spPr>
          <a:xfrm>
            <a:off x="2700866" y="4340300"/>
            <a:ext cx="1617134" cy="5164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30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members/templates/myfirtst.html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892313-842A-9172-E385-89CE67DC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467" y="3429000"/>
            <a:ext cx="5344905" cy="233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29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members/views.py </a:t>
            </a:r>
            <a:r>
              <a:rPr lang="ko-KR" altLang="en-US" dirty="0"/>
              <a:t>파일 수정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7516F9-D04A-750C-80CB-C039B1B8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21" y="3291307"/>
            <a:ext cx="7129557" cy="238135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FC82C5-ED45-F556-6A42-81B4C08CCE81}"/>
              </a:ext>
            </a:extLst>
          </p:cNvPr>
          <p:cNvSpPr/>
          <p:nvPr/>
        </p:nvSpPr>
        <p:spPr>
          <a:xfrm>
            <a:off x="2437388" y="3925649"/>
            <a:ext cx="4708479" cy="43468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686B0E-8220-5B80-007C-902BBAE6A9DD}"/>
              </a:ext>
            </a:extLst>
          </p:cNvPr>
          <p:cNvSpPr/>
          <p:nvPr/>
        </p:nvSpPr>
        <p:spPr>
          <a:xfrm>
            <a:off x="2437387" y="4559990"/>
            <a:ext cx="6588080" cy="12476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26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오류 발생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여기까지 작업 후 요청해 보면 오류가 발생한다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C4F85-5796-9597-69AA-D8F4C2A44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43" y="3592945"/>
            <a:ext cx="4012590" cy="239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31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myworld/settings.py </a:t>
            </a:r>
            <a:r>
              <a:rPr lang="ko-KR" altLang="en-US" dirty="0"/>
              <a:t>파일 수정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F6EED7-94A3-45A2-9E5C-0DBB47ED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66" y="3429000"/>
            <a:ext cx="2991267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81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python manage.py migrate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1F357D-E1D0-F86B-977D-366B4D14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2777607"/>
            <a:ext cx="673511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6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45D24-CA6E-4CBA-84BB-803B724C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7459D-2EA3-4808-AB68-E1021D64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Django</a:t>
            </a:r>
            <a:r>
              <a:rPr lang="ko-KR" altLang="en-US" dirty="0"/>
              <a:t>는 </a:t>
            </a:r>
            <a:r>
              <a:rPr lang="en-US" altLang="ko-KR" dirty="0"/>
              <a:t>Python</a:t>
            </a:r>
            <a:r>
              <a:rPr lang="ko-KR" altLang="en-US" dirty="0"/>
              <a:t>을 사용하여 웹 사이트를 더 쉽게 만들 수 있는 </a:t>
            </a:r>
            <a:r>
              <a:rPr lang="en-US" altLang="ko-KR" dirty="0"/>
              <a:t>Python </a:t>
            </a:r>
            <a:r>
              <a:rPr lang="ko-KR" altLang="en-US" dirty="0" err="1"/>
              <a:t>프레임워크입니다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Django</a:t>
            </a:r>
            <a:r>
              <a:rPr lang="ko-KR" altLang="en-US" dirty="0"/>
              <a:t>는 어려운 작업을 내부적으로 처리하므로 웹 애플리케이션 구축에 집중할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Django</a:t>
            </a:r>
            <a:r>
              <a:rPr lang="ko-KR" altLang="en-US" dirty="0"/>
              <a:t>는 </a:t>
            </a:r>
            <a:r>
              <a:rPr lang="en-US" altLang="ko-KR" dirty="0"/>
              <a:t>DRY(Don't Repeat Yourself)</a:t>
            </a:r>
            <a:r>
              <a:rPr lang="ko-KR" altLang="en-US" dirty="0"/>
              <a:t>라고도 하는 구성 요소의 재사용성을 강조하며 로그인 시스템</a:t>
            </a:r>
            <a:r>
              <a:rPr lang="en-US" altLang="ko-KR" dirty="0"/>
              <a:t>, </a:t>
            </a:r>
            <a:r>
              <a:rPr lang="ko-KR" altLang="en-US" dirty="0"/>
              <a:t>데이터베이스 연결 및 </a:t>
            </a:r>
            <a:r>
              <a:rPr lang="en-US" altLang="ko-KR" dirty="0"/>
              <a:t>CRUD </a:t>
            </a:r>
            <a:r>
              <a:rPr lang="ko-KR" altLang="en-US" dirty="0"/>
              <a:t>작업</a:t>
            </a:r>
            <a:r>
              <a:rPr lang="en-US" altLang="ko-KR" dirty="0"/>
              <a:t>(Create Read Update Delete)</a:t>
            </a:r>
            <a:r>
              <a:rPr lang="ko-KR" altLang="en-US" dirty="0"/>
              <a:t>과 같은 즉시 사용할 수 있는 기능과 함께 제공됩니다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094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서버 가동 후 확인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4770AE-1B6C-9909-D8B3-584EC822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2704892"/>
            <a:ext cx="560148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65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Django </a:t>
            </a:r>
            <a:r>
              <a:rPr lang="ko-KR" altLang="en-US" dirty="0"/>
              <a:t>의 </a:t>
            </a:r>
            <a:r>
              <a:rPr lang="en-US" altLang="ko-KR" dirty="0"/>
              <a:t>model </a:t>
            </a:r>
            <a:r>
              <a:rPr lang="ko-KR" altLang="en-US" dirty="0"/>
              <a:t>은 데이터베이스의 테이블입니다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데이터베이스의 테이블과 </a:t>
            </a:r>
            <a:r>
              <a:rPr lang="en-US" altLang="ko-KR" dirty="0"/>
              <a:t>1:1 </a:t>
            </a:r>
            <a:r>
              <a:rPr lang="ko-KR" altLang="en-US" dirty="0" err="1"/>
              <a:t>매핑되는</a:t>
            </a:r>
            <a:r>
              <a:rPr lang="ko-KR" altLang="en-US" dirty="0"/>
              <a:t> 요소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https://docs.djangoproject.com/ko/4.0/topics/db/queries/</a:t>
            </a:r>
          </a:p>
        </p:txBody>
      </p:sp>
    </p:spTree>
    <p:extLst>
      <p:ext uri="{BB962C8B-B14F-4D97-AF65-F5344CB8AC3E}">
        <p14:creationId xmlns:p14="http://schemas.microsoft.com/office/powerpoint/2010/main" val="740553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Django </a:t>
            </a:r>
            <a:r>
              <a:rPr lang="ko-KR" altLang="en-US" dirty="0"/>
              <a:t>프로젝트를 생성하면 </a:t>
            </a:r>
            <a:r>
              <a:rPr lang="en-US" altLang="ko-KR" dirty="0"/>
              <a:t>SQLite </a:t>
            </a:r>
            <a:r>
              <a:rPr lang="ko-KR" altLang="en-US" dirty="0"/>
              <a:t>데이터 베이스 파일이 생성됩니다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지금은 이를 이용하도록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84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members/models.py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D32D94-3DEC-3CA3-0F17-B3005B1B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28" y="3039248"/>
            <a:ext cx="6225144" cy="20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39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앞서 작성한 </a:t>
            </a:r>
            <a:r>
              <a:rPr lang="en-US" altLang="ko-KR" dirty="0"/>
              <a:t>Model</a:t>
            </a:r>
            <a:r>
              <a:rPr lang="ko-KR" altLang="en-US" dirty="0"/>
              <a:t> 을 이용해 테이블 생성을 위한 코드를 생성한다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python manage.py </a:t>
            </a:r>
            <a:r>
              <a:rPr lang="en-US" altLang="ko-KR" dirty="0" err="1"/>
              <a:t>makemigrations</a:t>
            </a:r>
            <a:r>
              <a:rPr lang="en-US" altLang="ko-KR" dirty="0"/>
              <a:t> members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0EEA23-922C-2A2B-C89C-19E2B52A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18" y="4458494"/>
            <a:ext cx="10171764" cy="8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0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생성된 코드를 반영해준다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python manage.py migrate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E496F-56C7-8BB1-FAA9-BDB58A2F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09" y="3742737"/>
            <a:ext cx="9398381" cy="11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27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members/migrations/0001_initaial.py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83FCF1-5E43-0996-EE94-D911E615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3322488"/>
            <a:ext cx="96692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10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위에 생성된 코드를 이용해 다음 쿼리가 생성되고 테이블이 만들어진다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9DE225-8232-C0BD-B573-F4C8CD99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58" y="4170823"/>
            <a:ext cx="5365484" cy="13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0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Model </a:t>
            </a:r>
            <a:r>
              <a:rPr lang="ko-KR" altLang="en-US" dirty="0"/>
              <a:t>클래스의 객체를 생성한 후 </a:t>
            </a:r>
            <a:r>
              <a:rPr lang="en-US" altLang="ko-KR" dirty="0"/>
              <a:t>save </a:t>
            </a:r>
            <a:r>
              <a:rPr lang="ko-KR" altLang="en-US" dirty="0"/>
              <a:t>함수를 호출해 주면 데이터가 저장된다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8AD2B5-ED44-CAB2-184D-A69F3012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09" y="3835367"/>
            <a:ext cx="6732182" cy="7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0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Model </a:t>
            </a:r>
            <a:r>
              <a:rPr lang="ko-KR" altLang="en-US" dirty="0"/>
              <a:t>클래스의 객체를 생성한 후 </a:t>
            </a:r>
            <a:r>
              <a:rPr lang="en-US" altLang="ko-KR" dirty="0"/>
              <a:t>save </a:t>
            </a:r>
            <a:r>
              <a:rPr lang="ko-KR" altLang="en-US" dirty="0"/>
              <a:t>함수를 호출해 주면 데이터가 저장된다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8AD2B5-ED44-CAB2-184D-A69F3012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09" y="3835367"/>
            <a:ext cx="6732182" cy="7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3F165-CF9E-4D9C-997A-AC7CF38B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70621-B909-4730-B48B-524F559B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Django</a:t>
            </a:r>
            <a:r>
              <a:rPr lang="ko-KR" altLang="en-US" dirty="0"/>
              <a:t>는 </a:t>
            </a:r>
            <a:r>
              <a:rPr lang="en-US" altLang="ko-KR" dirty="0"/>
              <a:t>MVT </a:t>
            </a:r>
            <a:r>
              <a:rPr lang="ko-KR" altLang="en-US" dirty="0"/>
              <a:t>디자인 패턴</a:t>
            </a:r>
            <a:r>
              <a:rPr lang="en-US" altLang="ko-KR" dirty="0"/>
              <a:t>(Model View Template)</a:t>
            </a:r>
            <a:r>
              <a:rPr lang="ko-KR" altLang="en-US" dirty="0"/>
              <a:t>을 따릅니다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표시하려는 데이터</a:t>
            </a:r>
            <a:r>
              <a:rPr lang="en-US" altLang="ko-KR" dirty="0"/>
              <a:t>, </a:t>
            </a:r>
            <a:r>
              <a:rPr lang="ko-KR" altLang="en-US" dirty="0"/>
              <a:t>일반적으로 데이터베이스의 데이터입니다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사용자의 요청에 따라 관련 템플릿 및 콘텐츠를 반환하는 요청 처리기입니다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Template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동적 </a:t>
            </a:r>
            <a:r>
              <a:rPr lang="en-US" altLang="ko-KR" dirty="0"/>
              <a:t>HTML</a:t>
            </a:r>
            <a:r>
              <a:rPr lang="ko-KR" altLang="en-US" dirty="0"/>
              <a:t>을 생성할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293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Model </a:t>
            </a:r>
            <a:r>
              <a:rPr lang="ko-KR" altLang="en-US" dirty="0"/>
              <a:t>클래스의 </a:t>
            </a:r>
            <a:r>
              <a:rPr lang="en-US" altLang="ko-KR" dirty="0" err="1"/>
              <a:t>objects.all</a:t>
            </a:r>
            <a:r>
              <a:rPr lang="en-US" altLang="ko-KR" dirty="0"/>
              <a:t>() </a:t>
            </a:r>
            <a:r>
              <a:rPr lang="ko-KR" altLang="en-US" dirty="0"/>
              <a:t>함수를 호출하면 모든 데이터를 가져온다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182739-FE7A-2C47-D6EA-A5B8C699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144" y="4003641"/>
            <a:ext cx="5753712" cy="7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4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특정 컬럼만 가져오고 싶다면 </a:t>
            </a:r>
            <a:r>
              <a:rPr lang="en-US" altLang="ko-KR" dirty="0"/>
              <a:t>values</a:t>
            </a:r>
            <a:r>
              <a:rPr lang="ko-KR" altLang="en-US" dirty="0"/>
              <a:t> 함수를 호출해준다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컬럼 이름을 문자열로 나열해 준다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40FAEE-E8CD-98B5-E53A-EB6572C4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00" y="4219012"/>
            <a:ext cx="7498199" cy="73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07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조건절을 사용하고 싶다면 </a:t>
            </a:r>
            <a:r>
              <a:rPr lang="en-US" altLang="ko-KR" dirty="0"/>
              <a:t>filter </a:t>
            </a:r>
            <a:r>
              <a:rPr lang="ko-KR" altLang="en-US" dirty="0"/>
              <a:t>함수를 이용한다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12970C-1BE9-BE90-F2AE-56ECCF2B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74" y="3665522"/>
            <a:ext cx="8148052" cy="6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92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특정 행 하나만 가져올 때는</a:t>
            </a:r>
            <a:r>
              <a:rPr lang="en-US" altLang="ko-KR" dirty="0"/>
              <a:t> get </a:t>
            </a:r>
            <a:r>
              <a:rPr lang="ko-KR" altLang="en-US" dirty="0"/>
              <a:t>함수를 사용한다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9BFA38-C517-8E03-4827-DA7FA0DA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13" y="3429000"/>
            <a:ext cx="4639774" cy="13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21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수정하고자 하는 데이터의 객체를 추출하고 새로운 데이터를 </a:t>
            </a:r>
            <a:r>
              <a:rPr lang="ko-KR" altLang="en-US" dirty="0" err="1"/>
              <a:t>셋팅한</a:t>
            </a:r>
            <a:r>
              <a:rPr lang="ko-KR" altLang="en-US" dirty="0"/>
              <a:t> 다음 저장한다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9310F4-CB1E-91CF-43C1-3A884F89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128" y="3939401"/>
            <a:ext cx="4147743" cy="100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03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삭제 하고자 하는 데이터의 객체를 추출하여 </a:t>
            </a:r>
            <a:r>
              <a:rPr lang="en-US" altLang="ko-KR" dirty="0"/>
              <a:t>delete </a:t>
            </a:r>
            <a:r>
              <a:rPr lang="ko-KR" altLang="en-US" dirty="0"/>
              <a:t>함수를 호출해준다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06439A-F0A1-600D-803F-AF2DCD32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028" y="4073494"/>
            <a:ext cx="5805943" cy="8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6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54AB9-A903-4AC7-A982-2BC59CF47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Django Template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2D902-D549-492A-BF97-8204A3388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627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웹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Django</a:t>
            </a:r>
            <a:r>
              <a:rPr lang="ko-KR" altLang="en-US" dirty="0"/>
              <a:t>는 동적 웹 페이지 구성을 위해 </a:t>
            </a:r>
            <a:r>
              <a:rPr lang="en-US" altLang="ko-KR" dirty="0"/>
              <a:t>Template </a:t>
            </a:r>
            <a:r>
              <a:rPr lang="ko-KR" altLang="en-US" dirty="0"/>
              <a:t>개념을 사용한다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파일을 그대로 사용하고 정해진 문법을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235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{# #}</a:t>
            </a:r>
            <a:r>
              <a:rPr lang="ko-KR" altLang="en-US" dirty="0"/>
              <a:t> 를 이용해 한 줄 주석 작성이 가능하다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764A92-A1B0-CF4C-EA4D-4F8A64CFD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8" y="3429000"/>
            <a:ext cx="4877484" cy="5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708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여러 줄 주석은 다음과 같이 작성한다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1B3312-12D3-7DAB-A7AD-788EFBCF4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37" y="3429000"/>
            <a:ext cx="2443125" cy="175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0C8EB-56E3-4894-A9D0-AE309F1F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333F3-A659-4F9E-B8FA-3F39BE90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https://python.org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E135F2-E80C-4A44-AC37-20BB65A0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2653789"/>
            <a:ext cx="679227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9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출력하기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파일에 있는 변수의 값을 </a:t>
            </a:r>
            <a:r>
              <a:rPr lang="en-US" altLang="ko-KR" dirty="0"/>
              <a:t>html</a:t>
            </a:r>
            <a:r>
              <a:rPr lang="ko-KR" altLang="en-US" dirty="0"/>
              <a:t>에 출력한다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D4C3CA-5811-E13C-2FD8-C9940E41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80" y="3429000"/>
            <a:ext cx="5115639" cy="21243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86DD6FD-4D78-F2CB-D959-25E805FC66B5}"/>
              </a:ext>
            </a:extLst>
          </p:cNvPr>
          <p:cNvSpPr/>
          <p:nvPr/>
        </p:nvSpPr>
        <p:spPr>
          <a:xfrm>
            <a:off x="3453388" y="4313097"/>
            <a:ext cx="1939879" cy="75843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746A88-4DC3-4143-8EC8-FE0C563C87B7}"/>
              </a:ext>
            </a:extLst>
          </p:cNvPr>
          <p:cNvSpPr/>
          <p:nvPr/>
        </p:nvSpPr>
        <p:spPr>
          <a:xfrm>
            <a:off x="6536268" y="5190067"/>
            <a:ext cx="1955800" cy="36330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263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출력하기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에는 </a:t>
            </a:r>
            <a:r>
              <a:rPr lang="en-US" altLang="ko-KR" dirty="0"/>
              <a:t>{{</a:t>
            </a:r>
            <a:r>
              <a:rPr lang="ko-KR" altLang="en-US" dirty="0"/>
              <a:t>값 이름</a:t>
            </a:r>
            <a:r>
              <a:rPr lang="en-US" altLang="ko-KR" dirty="0"/>
              <a:t>}} </a:t>
            </a:r>
            <a:r>
              <a:rPr lang="ko-KR" altLang="en-US" dirty="0"/>
              <a:t>형태로 작성해준다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C8A69D-3C93-CA88-8281-27B277687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46" y="3614710"/>
            <a:ext cx="2436108" cy="60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66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출력하기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r>
              <a:rPr lang="ko-KR" altLang="en-US" dirty="0"/>
              <a:t> 에서 바로 변수를 생성하여 출력할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963624-51EA-2C60-271E-0C16B6D2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61" y="3685066"/>
            <a:ext cx="4673478" cy="11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7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CCB312-68E5-398D-6375-B75FFA19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33" y="3706762"/>
            <a:ext cx="3205934" cy="11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77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else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CCD5B-D177-81B1-DB4F-CD8CD629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434" y="3308272"/>
            <a:ext cx="3297132" cy="151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726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339D6B-472F-D7E5-1BA0-26B1F014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70" y="2764818"/>
            <a:ext cx="3497460" cy="24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33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for </a:t>
            </a:r>
            <a:r>
              <a:rPr lang="ko-KR" altLang="en-US" dirty="0"/>
              <a:t>를 이용해 데이터의 수 만큼 반복할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9CC5AA-3666-8E3F-01F4-A6CC3ED7C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676" y="3235219"/>
            <a:ext cx="3256648" cy="219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61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for </a:t>
            </a:r>
            <a:r>
              <a:rPr lang="ko-KR" altLang="en-US" dirty="0"/>
              <a:t>문 내부에서 사용하며 반복 </a:t>
            </a:r>
            <a:r>
              <a:rPr lang="ko-KR" altLang="en-US" dirty="0" err="1"/>
              <a:t>회차</a:t>
            </a:r>
            <a:r>
              <a:rPr lang="ko-KR" altLang="en-US" dirty="0"/>
              <a:t> 때 사용할 값을 지정할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660B84-6F02-D8E5-B42C-0D5B9CD4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9" y="3689230"/>
            <a:ext cx="9054742" cy="21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9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0C8EB-56E3-4894-A9D0-AE309F1F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333F3-A659-4F9E-B8FA-3F39BE90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94D16C-EC35-4849-8244-534BAD1BF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32" y="2048396"/>
            <a:ext cx="6344535" cy="39057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C40AC4-0F32-4122-B1E2-81A501C4D4D1}"/>
              </a:ext>
            </a:extLst>
          </p:cNvPr>
          <p:cNvSpPr/>
          <p:nvPr/>
        </p:nvSpPr>
        <p:spPr>
          <a:xfrm>
            <a:off x="4563291" y="5521234"/>
            <a:ext cx="2046515" cy="3483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53C884-5A16-436D-9B2C-E73DDF89AB42}"/>
              </a:ext>
            </a:extLst>
          </p:cNvPr>
          <p:cNvSpPr/>
          <p:nvPr/>
        </p:nvSpPr>
        <p:spPr>
          <a:xfrm>
            <a:off x="4563291" y="3252933"/>
            <a:ext cx="4704976" cy="10696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1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0C8EB-56E3-4894-A9D0-AE309F1F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333F3-A659-4F9E-B8FA-3F39BE90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</a:t>
            </a:r>
            <a:r>
              <a:rPr lang="en-US" altLang="ko-KR" dirty="0"/>
              <a:t>python –V </a:t>
            </a:r>
            <a:r>
              <a:rPr lang="ko-KR" altLang="en-US" dirty="0"/>
              <a:t>입력 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BEBA3-0D30-4C47-BDE7-D6B4601A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999" y="3429000"/>
            <a:ext cx="3282140" cy="10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5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9B30F-EB0E-4C6A-BB6D-1C35D180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19BFB-A359-4D93-A595-05B1DACF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5" y="2528379"/>
            <a:ext cx="4077269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라이브러리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9B30F-EB0E-4C6A-BB6D-1C35D180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 install </a:t>
            </a:r>
            <a:r>
              <a:rPr lang="en-US" altLang="ko-KR" dirty="0" err="1"/>
              <a:t>django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516A02-474D-4186-B9F5-0BCE1862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1" y="2954090"/>
            <a:ext cx="625879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1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648</Words>
  <Application>Microsoft Office PowerPoint</Application>
  <PresentationFormat>와이드스크린</PresentationFormat>
  <Paragraphs>125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0" baseType="lpstr">
      <vt:lpstr>맑은 고딕</vt:lpstr>
      <vt:lpstr>Arial</vt:lpstr>
      <vt:lpstr>Office 테마</vt:lpstr>
      <vt:lpstr>Django</vt:lpstr>
      <vt:lpstr>Django 기본</vt:lpstr>
      <vt:lpstr>Django</vt:lpstr>
      <vt:lpstr>Django</vt:lpstr>
      <vt:lpstr>python 설치</vt:lpstr>
      <vt:lpstr>python 설치</vt:lpstr>
      <vt:lpstr>python 설치</vt:lpstr>
      <vt:lpstr>vscode 설치</vt:lpstr>
      <vt:lpstr>Django 라이브러리 설치</vt:lpstr>
      <vt:lpstr>프로젝트 생성하기</vt:lpstr>
      <vt:lpstr>프로젝트 생성하기</vt:lpstr>
      <vt:lpstr>프로젝트 실행하기</vt:lpstr>
      <vt:lpstr>프로젝트 실행하기</vt:lpstr>
      <vt:lpstr>app 생성하기</vt:lpstr>
      <vt:lpstr>app 생성하기</vt:lpstr>
      <vt:lpstr>Views</vt:lpstr>
      <vt:lpstr>Views</vt:lpstr>
      <vt:lpstr>Views</vt:lpstr>
      <vt:lpstr>Views</vt:lpstr>
      <vt:lpstr>Views</vt:lpstr>
      <vt:lpstr>Views</vt:lpstr>
      <vt:lpstr>Views</vt:lpstr>
      <vt:lpstr>Templates</vt:lpstr>
      <vt:lpstr>Templates</vt:lpstr>
      <vt:lpstr>Templates</vt:lpstr>
      <vt:lpstr>Templates</vt:lpstr>
      <vt:lpstr>Templates</vt:lpstr>
      <vt:lpstr>Templates</vt:lpstr>
      <vt:lpstr>Templates</vt:lpstr>
      <vt:lpstr>Templates</vt:lpstr>
      <vt:lpstr>Models</vt:lpstr>
      <vt:lpstr>SQLite Database</vt:lpstr>
      <vt:lpstr>Model</vt:lpstr>
      <vt:lpstr>Model</vt:lpstr>
      <vt:lpstr>Model</vt:lpstr>
      <vt:lpstr>Model</vt:lpstr>
      <vt:lpstr>Model</vt:lpstr>
      <vt:lpstr>insert</vt:lpstr>
      <vt:lpstr>insert</vt:lpstr>
      <vt:lpstr>select</vt:lpstr>
      <vt:lpstr>select</vt:lpstr>
      <vt:lpstr>select</vt:lpstr>
      <vt:lpstr>select</vt:lpstr>
      <vt:lpstr>update</vt:lpstr>
      <vt:lpstr>delete</vt:lpstr>
      <vt:lpstr>Django Template</vt:lpstr>
      <vt:lpstr>동적 웹 페이지</vt:lpstr>
      <vt:lpstr>주석</vt:lpstr>
      <vt:lpstr>주석</vt:lpstr>
      <vt:lpstr>변수 출력하기</vt:lpstr>
      <vt:lpstr>변수 출력하기</vt:lpstr>
      <vt:lpstr>변수 출력하기</vt:lpstr>
      <vt:lpstr>분기문</vt:lpstr>
      <vt:lpstr>분기문</vt:lpstr>
      <vt:lpstr>분기문</vt:lpstr>
      <vt:lpstr>반복문</vt:lpstr>
      <vt:lpstr>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윤 재성</dc:creator>
  <cp:lastModifiedBy>윤 재성</cp:lastModifiedBy>
  <cp:revision>88</cp:revision>
  <dcterms:created xsi:type="dcterms:W3CDTF">2022-04-20T01:31:20Z</dcterms:created>
  <dcterms:modified xsi:type="dcterms:W3CDTF">2022-04-27T08:14:36Z</dcterms:modified>
</cp:coreProperties>
</file>