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7" r:id="rId3"/>
    <p:sldId id="318" r:id="rId4"/>
    <p:sldId id="319" r:id="rId5"/>
    <p:sldId id="327" r:id="rId6"/>
    <p:sldId id="328" r:id="rId7"/>
    <p:sldId id="320" r:id="rId8"/>
    <p:sldId id="323" r:id="rId9"/>
    <p:sldId id="324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7" r:id="rId26"/>
    <p:sldId id="348" r:id="rId27"/>
    <p:sldId id="346" r:id="rId28"/>
    <p:sldId id="349" r:id="rId29"/>
    <p:sldId id="350" r:id="rId30"/>
    <p:sldId id="351" r:id="rId31"/>
    <p:sldId id="352" r:id="rId32"/>
    <p:sldId id="353" r:id="rId33"/>
    <p:sldId id="354" r:id="rId34"/>
    <p:sldId id="32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AC61D-AEB9-4593-3BBE-CCB332F6D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8B4BE6-C25C-3687-C838-73B92CAE2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7FBD4-A268-5731-690F-D21EC44F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EDF-1CAC-40E4-AE53-27C55C155D1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93006-F19F-2A0F-516B-18B1DEAE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DC455-B57A-A508-AB3B-A7A5D2D7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639A-9C04-41C4-8091-441C74808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9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3254B-4886-1DB8-6807-0AAFE9F4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1C91F3-C6FB-57B0-C1CC-5FC4CEEFD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FA7F7-F1C2-95D3-461B-F47C4F62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EDF-1CAC-40E4-AE53-27C55C155D1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0B216-0C75-40CE-734B-E9766DBF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2C84E-3347-5D7E-E521-EB33CD69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639A-9C04-41C4-8091-441C74808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C897C5-D02A-BC91-F6A7-E128A1CF2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81F1AA-4D16-6ADD-67BA-DA28B9C74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7180DC-8862-B6CE-0EDE-5F4E5A1E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EDF-1CAC-40E4-AE53-27C55C155D1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0AC0C-C68D-870D-507E-5636E45A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0DF84-BC72-7783-D1EA-836A6513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639A-9C04-41C4-8091-441C74808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10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8B168-9BC1-13B2-1E56-6D4BD5A4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C873A-3858-470E-0CF0-676C705C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4E47B-6799-491B-FE90-BDC61D81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EDF-1CAC-40E4-AE53-27C55C155D1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FB2C3-668B-BBF2-DC7A-139014B1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0B8B5-5AB9-0D4A-D5A5-950B3280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639A-9C04-41C4-8091-441C74808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85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7142F-F56D-E5CA-C428-A7805C68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87B71-6040-500C-6789-0838EFB8E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49CD5-2334-54CB-F17F-B994CDA8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EDF-1CAC-40E4-AE53-27C55C155D1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AD1A0-BED6-0547-05C8-C6B1F31B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3E042-5C3F-38F9-2E1A-5395E0BF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639A-9C04-41C4-8091-441C74808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8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D29AE-866E-D3DA-A3AB-EB4BBB38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1BF86-CBB6-A465-E40C-8A0FB9BA2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A7AF16-A001-EC79-2B92-E96C67672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A29D2A-8C1D-4FFA-6BE1-3BD316FF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EDF-1CAC-40E4-AE53-27C55C155D1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7F3B8E-150F-C268-E428-3E15B8E8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5DCDF4-AC10-75EE-711B-8CF39FEC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639A-9C04-41C4-8091-441C74808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00FB3-97A4-D2D0-1410-6A610CB3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CBEA0-BEC9-C1BB-2D10-62A954C10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BCDBC-0E37-08E5-E6C8-7AE11C9D7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E0238A-6FFB-9133-932A-D3A78B201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AA7A40-85C0-444E-FAF8-6FEDCFD37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50E745-3AEC-82EA-0141-51328808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EDF-1CAC-40E4-AE53-27C55C155D1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6BB2FE-99EF-E3BA-6E8D-AF26A02F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D31372-6EE9-BA82-438B-AB33C6C9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639A-9C04-41C4-8091-441C74808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4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EE796-F29D-4692-FFBB-70E9E3D1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F44C1-0938-9DCA-9273-4FD8A51A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EDF-1CAC-40E4-AE53-27C55C155D1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83B64F-03EC-B25F-1F9E-0AD32F91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C10DD7-56DB-CECD-ADDD-680EA07D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639A-9C04-41C4-8091-441C74808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9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C857BC-872F-070F-6850-A6D8DC95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EDF-1CAC-40E4-AE53-27C55C155D1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B12DEA-FD18-D06B-A3C5-5785F030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A90DB-ADD4-FB1A-F885-13BE7EF3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639A-9C04-41C4-8091-441C74808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46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904F-1338-24BA-136C-2AAA7F4A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5F1ED-45FB-B830-F62D-3C81001F4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730F0D-C972-7E0F-2AAE-0F225AA51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3DD683-4748-F2EF-72D4-C60BCE46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EDF-1CAC-40E4-AE53-27C55C155D1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43D52D-33A6-77B5-FAF6-63089A82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D1716-A76C-E6F8-04ED-E4207937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639A-9C04-41C4-8091-441C74808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70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1ABB7-C42C-29ED-4881-22156679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3BAB52-8F1E-F8E0-A2B4-BECB4393C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E767A1-DB6B-7CDB-7007-B7CEE8533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9599A-3B84-E6F5-B92F-A26705B1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EDF-1CAC-40E4-AE53-27C55C155D1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7B98D8-E4EA-686B-BA6A-FE0CC7EE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C8A80A-4ED7-147C-1292-FF452B81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639A-9C04-41C4-8091-441C74808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29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1F41DF-5B8B-4F44-AE39-1ED25FD6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6C35CF-B64F-38F7-3A77-4364A0E03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6078A-90E0-69ED-2E93-5901FB35D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A6EDF-1CAC-40E4-AE53-27C55C155D1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29D28-6AD2-5D7C-507A-57AB4DED0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B054B-027D-6CFC-6609-7886059B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8639A-9C04-41C4-8091-441C74808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03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54AB9-A903-4AC7-A982-2BC59CF47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Django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2D902-D549-492A-BF97-8204A3388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597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파일 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main_app</a:t>
            </a:r>
            <a:r>
              <a:rPr lang="en-US" altLang="ko-KR" dirty="0"/>
              <a:t>/templates.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3D5C6E-72DA-C4E1-30B0-DCB8711B1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389" y="3330546"/>
            <a:ext cx="2163222" cy="93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0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파일 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user_app</a:t>
            </a:r>
            <a:r>
              <a:rPr lang="en-US" altLang="ko-KR" dirty="0"/>
              <a:t>/templates.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AC1A67-02D8-3264-1D9B-D6837499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652" y="3227855"/>
            <a:ext cx="2428696" cy="153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7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파일 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board_app</a:t>
            </a:r>
            <a:r>
              <a:rPr lang="en-US" altLang="ko-KR" dirty="0"/>
              <a:t>/templates.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823F5A-6F37-671A-511E-AA4E1B1E7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707" y="3145821"/>
            <a:ext cx="2620585" cy="18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9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app</a:t>
            </a:r>
            <a:r>
              <a:rPr lang="ko-KR" altLang="en-US" dirty="0"/>
              <a:t>의 </a:t>
            </a:r>
            <a:r>
              <a:rPr lang="en-US" altLang="ko-KR" dirty="0"/>
              <a:t>views.py </a:t>
            </a:r>
            <a:r>
              <a:rPr lang="ko-KR" altLang="en-US" dirty="0"/>
              <a:t>에 메서드 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main_app/views.py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B7A39A-A191-8B58-413B-2AFD54E2F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107" y="3026976"/>
            <a:ext cx="5431785" cy="12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1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app</a:t>
            </a:r>
            <a:r>
              <a:rPr lang="ko-KR" altLang="en-US" dirty="0"/>
              <a:t>의 </a:t>
            </a:r>
            <a:r>
              <a:rPr lang="en-US" altLang="ko-KR" dirty="0"/>
              <a:t>views.py </a:t>
            </a:r>
            <a:r>
              <a:rPr lang="ko-KR" altLang="en-US" dirty="0"/>
              <a:t>에 메서드 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user_app/views.py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625D4C-0A86-B425-DA55-E5638310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049" y="2890672"/>
            <a:ext cx="4667901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4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app</a:t>
            </a:r>
            <a:r>
              <a:rPr lang="ko-KR" altLang="en-US" dirty="0"/>
              <a:t>의 </a:t>
            </a:r>
            <a:r>
              <a:rPr lang="en-US" altLang="ko-KR" dirty="0"/>
              <a:t>views.py </a:t>
            </a:r>
            <a:r>
              <a:rPr lang="ko-KR" altLang="en-US" dirty="0"/>
              <a:t>에 메서드 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board_app/views.py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D8609A-86A8-F92F-0FFD-D848AC7D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33" y="2718210"/>
            <a:ext cx="4715533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99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app</a:t>
            </a:r>
            <a:r>
              <a:rPr lang="ko-KR" altLang="en-US" dirty="0"/>
              <a:t>의 </a:t>
            </a:r>
            <a:r>
              <a:rPr lang="en-US" altLang="ko-KR" dirty="0"/>
              <a:t>urls.py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main_app/urls.py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F1D6AD-693F-493C-A7A1-45F610EB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538" y="3140342"/>
            <a:ext cx="4598923" cy="90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app</a:t>
            </a:r>
            <a:r>
              <a:rPr lang="ko-KR" altLang="en-US" dirty="0"/>
              <a:t>의 </a:t>
            </a:r>
            <a:r>
              <a:rPr lang="en-US" altLang="ko-KR" dirty="0"/>
              <a:t>urls.py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user_app/urls.py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8667E3-DB23-5E42-288A-363415E6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864" y="3191749"/>
            <a:ext cx="6178271" cy="126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2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app</a:t>
            </a:r>
            <a:r>
              <a:rPr lang="ko-KR" altLang="en-US" dirty="0"/>
              <a:t>의 </a:t>
            </a:r>
            <a:r>
              <a:rPr lang="en-US" altLang="ko-KR" dirty="0"/>
              <a:t>urls.py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board_app/urls.py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6DF863-72E4-A77F-6AC7-8D8D4E3EB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90" y="3192689"/>
            <a:ext cx="5687219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60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실행 후 요청하기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http://127.0.0.1:8000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30B2EE-146E-32C6-34D4-45081DE70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1825625"/>
            <a:ext cx="6064426" cy="410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6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제공하는 </a:t>
            </a:r>
            <a:r>
              <a:rPr lang="en-US" altLang="ko-KR" dirty="0"/>
              <a:t>html </a:t>
            </a:r>
            <a:r>
              <a:rPr lang="ko-KR" altLang="en-US" dirty="0"/>
              <a:t>파일을 이용해 </a:t>
            </a:r>
            <a:r>
              <a:rPr lang="en-US" altLang="ko-KR" dirty="0"/>
              <a:t>Django </a:t>
            </a:r>
            <a:r>
              <a:rPr lang="ko-KR" altLang="en-US" dirty="0"/>
              <a:t>프로젝트를 진행한다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데이터 베이스는 </a:t>
            </a:r>
            <a:r>
              <a:rPr lang="en-US" altLang="ko-KR" dirty="0"/>
              <a:t>MySQL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6386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부분 작성하기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상단 메뉴와 하단 정보처럼 공통 부분을 처리한다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8925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부분 작성하기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board_project</a:t>
            </a:r>
            <a:r>
              <a:rPr lang="ko-KR" altLang="en-US" dirty="0"/>
              <a:t>에 </a:t>
            </a:r>
            <a:r>
              <a:rPr lang="en-US" altLang="ko-KR" dirty="0"/>
              <a:t>templates </a:t>
            </a:r>
            <a:r>
              <a:rPr lang="ko-KR" altLang="en-US" dirty="0"/>
              <a:t>폴더를 만들어 </a:t>
            </a:r>
            <a:r>
              <a:rPr lang="en-US" altLang="ko-KR" dirty="0"/>
              <a:t>top_menu.html</a:t>
            </a:r>
            <a:r>
              <a:rPr lang="ko-KR" altLang="en-US" dirty="0"/>
              <a:t>과 </a:t>
            </a:r>
            <a:r>
              <a:rPr lang="en-US" altLang="ko-KR" dirty="0"/>
              <a:t>bottom_info.html</a:t>
            </a:r>
            <a:r>
              <a:rPr lang="ko-KR" altLang="en-US" dirty="0"/>
              <a:t> 파일을 생성한다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각 파일에는 상단 메뉴와 하단 정보 코드를 넣어준다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718C82-0861-DF86-8DD0-6B091C03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862" y="4265080"/>
            <a:ext cx="2444276" cy="17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69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부분 작성하기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board_project/settings.py </a:t>
            </a:r>
            <a:r>
              <a:rPr lang="ko-KR" altLang="en-US" dirty="0"/>
              <a:t>파일에 </a:t>
            </a:r>
            <a:r>
              <a:rPr lang="en-US" altLang="ko-KR" dirty="0"/>
              <a:t>templates </a:t>
            </a:r>
            <a:r>
              <a:rPr lang="ko-KR" altLang="en-US" dirty="0"/>
              <a:t>폴더를 등록해준다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18D4E8-7A9C-FA29-3148-5835B74AC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100" y="2947537"/>
            <a:ext cx="6439799" cy="32294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34F24CA-0BBF-A2FE-9947-DC1CFD26ACAC}"/>
              </a:ext>
            </a:extLst>
          </p:cNvPr>
          <p:cNvSpPr/>
          <p:nvPr/>
        </p:nvSpPr>
        <p:spPr>
          <a:xfrm>
            <a:off x="4261569" y="3528291"/>
            <a:ext cx="4706940" cy="36945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29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부분 작성하기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모든 </a:t>
            </a:r>
            <a:r>
              <a:rPr lang="en-US" altLang="ko-KR" dirty="0"/>
              <a:t>html </a:t>
            </a:r>
            <a:r>
              <a:rPr lang="ko-KR" altLang="en-US" dirty="0"/>
              <a:t>상단과 하단 부분에 메뉴와 정보를 삭제하고 </a:t>
            </a:r>
            <a:r>
              <a:rPr lang="en-US" altLang="ko-KR" dirty="0"/>
              <a:t>top_menu.html</a:t>
            </a:r>
            <a:r>
              <a:rPr lang="ko-KR" altLang="en-US" dirty="0"/>
              <a:t>과 </a:t>
            </a:r>
            <a:r>
              <a:rPr lang="en-US" altLang="ko-KR" dirty="0"/>
              <a:t>bottom_info.html </a:t>
            </a:r>
            <a:r>
              <a:rPr lang="ko-KR" altLang="en-US" dirty="0"/>
              <a:t>을 포함시켜 준다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E06324-AF70-E001-36C2-8D7E711A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780" y="3627231"/>
            <a:ext cx="3734439" cy="5006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3766D5-7DF6-717B-3F6E-63C7FC1F7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827" y="4609411"/>
            <a:ext cx="3952345" cy="50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12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수정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상단 메뉴의 링크를 수정해준다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7438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베이스 연동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MySQL </a:t>
            </a:r>
            <a:r>
              <a:rPr lang="ko-KR" altLang="en-US" dirty="0"/>
              <a:t>연동을 위해 다음을 설치한다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pip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 err="1"/>
              <a:t>mysqlclient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5998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베이스 연동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board_project/settings.py </a:t>
            </a:r>
            <a:r>
              <a:rPr lang="ko-KR" altLang="en-US" dirty="0"/>
              <a:t>설정하기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1DF064-7C70-972A-166D-0B851B0A0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27" y="3331013"/>
            <a:ext cx="4267796" cy="2181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C19E35-DDA7-892B-3E97-72A4F48CC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87" y="3540591"/>
            <a:ext cx="3886742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96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베이스 연동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각 테이블과 대응될 </a:t>
            </a:r>
            <a:r>
              <a:rPr lang="en-US" altLang="ko-KR" dirty="0"/>
              <a:t>Model </a:t>
            </a:r>
            <a:r>
              <a:rPr lang="ko-KR" altLang="en-US" dirty="0"/>
              <a:t>들을 구성해준다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python manage.py </a:t>
            </a:r>
            <a:r>
              <a:rPr lang="en-US" altLang="ko-KR" dirty="0" err="1"/>
              <a:t>makemigrations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python manage.py migrate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3147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미들웨어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모든 요청에 대해 중간에 거쳐가는 역할을 하는 요소이다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미들웨어는 다음과 같이 구성해준다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4946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미들웨어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모든 요청에 대해 중간에 거쳐가는 역할을 하는 요소이다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미들웨어는 다음과 같이 구성해준다</a:t>
            </a:r>
            <a:r>
              <a:rPr lang="en-US" altLang="ko-KR"/>
              <a:t>.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8A3491-92AC-61D2-DFBD-1C2E556B8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510" y="2826326"/>
            <a:ext cx="3085996" cy="306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</a:t>
            </a:r>
            <a:r>
              <a:rPr lang="ko-KR" altLang="en-US" dirty="0"/>
              <a:t> 생성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프로젝트는 게시판 관련 부분과 사용자 관련 부분으로 나눠서 작업을 수행한다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게시판 관련 부분 </a:t>
            </a:r>
            <a:r>
              <a:rPr lang="en-US" altLang="ko-KR" dirty="0"/>
              <a:t>: </a:t>
            </a:r>
            <a:r>
              <a:rPr lang="en-US" altLang="ko-KR" dirty="0" err="1"/>
              <a:t>board_app</a:t>
            </a:r>
            <a:endParaRPr lang="en-US" altLang="ko-KR" dirty="0"/>
          </a:p>
          <a:p>
            <a:r>
              <a:rPr lang="ko-KR" altLang="en-US" dirty="0"/>
              <a:t>사용자 관련 부분 </a:t>
            </a:r>
            <a:r>
              <a:rPr lang="en-US" altLang="ko-KR" dirty="0"/>
              <a:t>: </a:t>
            </a:r>
            <a:r>
              <a:rPr lang="en-US" altLang="ko-KR" dirty="0" err="1"/>
              <a:t>user_app</a:t>
            </a:r>
            <a:endParaRPr lang="en-US" altLang="ko-KR" dirty="0"/>
          </a:p>
          <a:p>
            <a:r>
              <a:rPr lang="ko-KR" altLang="en-US" dirty="0"/>
              <a:t>기타 부분 </a:t>
            </a:r>
            <a:r>
              <a:rPr lang="en-US" altLang="ko-KR" dirty="0"/>
              <a:t>: </a:t>
            </a:r>
            <a:r>
              <a:rPr lang="en-US" altLang="ko-KR" dirty="0" err="1"/>
              <a:t>main_app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698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미들웨어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미들웨어 작성이 완료되면 </a:t>
            </a:r>
            <a:r>
              <a:rPr lang="en-US" altLang="ko-KR" dirty="0"/>
              <a:t>settings.py </a:t>
            </a:r>
            <a:r>
              <a:rPr lang="ko-KR" altLang="en-US" dirty="0"/>
              <a:t>파일에 등록을 해준다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827B71-EE17-03F3-236A-CA7307696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11" y="3220928"/>
            <a:ext cx="5994377" cy="24570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DDC22B-7E6F-7D78-809E-02F0EC903EAB}"/>
              </a:ext>
            </a:extLst>
          </p:cNvPr>
          <p:cNvSpPr/>
          <p:nvPr/>
        </p:nvSpPr>
        <p:spPr>
          <a:xfrm>
            <a:off x="3439887" y="5077097"/>
            <a:ext cx="4676502" cy="26996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44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 설정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settings.py</a:t>
            </a:r>
            <a:r>
              <a:rPr lang="ko-KR" altLang="en-US" dirty="0"/>
              <a:t> 파일에 저장될 폴더 경로를 설정해준다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생략시</a:t>
            </a:r>
            <a:r>
              <a:rPr lang="ko-KR" altLang="en-US" dirty="0"/>
              <a:t> </a:t>
            </a:r>
            <a:r>
              <a:rPr lang="en-US" altLang="ko-KR" dirty="0"/>
              <a:t>media</a:t>
            </a:r>
            <a:r>
              <a:rPr lang="ko-KR" altLang="en-US" dirty="0"/>
              <a:t>로 정의된다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B96D0B-58DA-B288-9B22-134F04C5D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311" y="4276960"/>
            <a:ext cx="5169378" cy="70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9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 설정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models.py</a:t>
            </a:r>
            <a:r>
              <a:rPr lang="ko-KR" altLang="en-US" dirty="0"/>
              <a:t> 의 </a:t>
            </a:r>
            <a:r>
              <a:rPr lang="en-US" altLang="ko-KR" dirty="0"/>
              <a:t>model</a:t>
            </a:r>
            <a:r>
              <a:rPr lang="ko-KR" altLang="en-US" dirty="0"/>
              <a:t>에 </a:t>
            </a:r>
            <a:r>
              <a:rPr lang="en-US" altLang="ko-KR" dirty="0" err="1"/>
              <a:t>FileField</a:t>
            </a:r>
            <a:r>
              <a:rPr lang="ko-KR" altLang="en-US" dirty="0"/>
              <a:t>를 설정해준다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python manage.py </a:t>
            </a:r>
            <a:r>
              <a:rPr lang="en-US" altLang="ko-KR" dirty="0" err="1"/>
              <a:t>makemigrations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python manage.py migrate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0ADB45-9D5D-25FB-95CA-60F455E5B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32" y="3094793"/>
            <a:ext cx="7839935" cy="3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71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 설정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models.py</a:t>
            </a:r>
            <a:r>
              <a:rPr lang="ko-KR" altLang="en-US" dirty="0"/>
              <a:t> 의 </a:t>
            </a:r>
            <a:r>
              <a:rPr lang="en-US" altLang="ko-KR" dirty="0"/>
              <a:t>model</a:t>
            </a:r>
            <a:r>
              <a:rPr lang="ko-KR" altLang="en-US" dirty="0"/>
              <a:t>에 </a:t>
            </a:r>
            <a:r>
              <a:rPr lang="en-US" altLang="ko-KR" dirty="0" err="1"/>
              <a:t>FileField</a:t>
            </a:r>
            <a:r>
              <a:rPr lang="ko-KR" altLang="en-US" dirty="0"/>
              <a:t>를 설정해준다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python manage.py </a:t>
            </a:r>
            <a:r>
              <a:rPr lang="en-US" altLang="ko-KR" dirty="0" err="1"/>
              <a:t>makemigrations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python manage.py migrate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0ADB45-9D5D-25FB-95CA-60F455E5B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32" y="3094793"/>
            <a:ext cx="7839935" cy="3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89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A2C93-5990-12B0-8106-9CE6E514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9260D-D927-8C9A-0110-D22ACD108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480DA0-78DB-D811-14E0-E3FEA4C5C4C6}"/>
              </a:ext>
            </a:extLst>
          </p:cNvPr>
          <p:cNvSpPr/>
          <p:nvPr/>
        </p:nvSpPr>
        <p:spPr>
          <a:xfrm>
            <a:off x="4723388" y="4775200"/>
            <a:ext cx="2820412" cy="7366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1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</a:t>
            </a:r>
            <a:r>
              <a:rPr lang="ko-KR" altLang="en-US" dirty="0"/>
              <a:t> 생성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manage.py </a:t>
            </a:r>
            <a:r>
              <a:rPr lang="en-US" altLang="ko-KR" dirty="0" err="1"/>
              <a:t>startapp</a:t>
            </a:r>
            <a:r>
              <a:rPr lang="en-US" altLang="ko-KR" dirty="0"/>
              <a:t> </a:t>
            </a:r>
            <a:r>
              <a:rPr lang="en-US" altLang="ko-KR" dirty="0" err="1"/>
              <a:t>main_app</a:t>
            </a:r>
            <a:endParaRPr lang="en-US" altLang="ko-KR" dirty="0"/>
          </a:p>
          <a:p>
            <a:r>
              <a:rPr lang="en-US" altLang="ko-KR" dirty="0"/>
              <a:t>python manage.py </a:t>
            </a:r>
            <a:r>
              <a:rPr lang="en-US" altLang="ko-KR" dirty="0" err="1"/>
              <a:t>startapp</a:t>
            </a:r>
            <a:r>
              <a:rPr lang="en-US" altLang="ko-KR" dirty="0"/>
              <a:t> </a:t>
            </a:r>
            <a:r>
              <a:rPr lang="en-US" altLang="ko-KR" dirty="0" err="1"/>
              <a:t>user_app</a:t>
            </a:r>
            <a:endParaRPr lang="en-US" altLang="ko-KR" dirty="0"/>
          </a:p>
          <a:p>
            <a:r>
              <a:rPr lang="en-US" altLang="ko-KR" dirty="0"/>
              <a:t>python manage.py </a:t>
            </a:r>
            <a:r>
              <a:rPr lang="en-US" altLang="ko-KR" dirty="0" err="1"/>
              <a:t>startapp</a:t>
            </a:r>
            <a:r>
              <a:rPr lang="en-US" altLang="ko-KR" dirty="0"/>
              <a:t> </a:t>
            </a:r>
            <a:r>
              <a:rPr lang="en-US" altLang="ko-KR" dirty="0" err="1"/>
              <a:t>board_app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99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urls</a:t>
            </a:r>
            <a:r>
              <a:rPr lang="ko-KR" altLang="en-US" dirty="0"/>
              <a:t> 등록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app </a:t>
            </a:r>
            <a:r>
              <a:rPr lang="ko-KR" altLang="en-US" dirty="0"/>
              <a:t>에 </a:t>
            </a:r>
            <a:r>
              <a:rPr lang="en-US" altLang="ko-KR" dirty="0"/>
              <a:t>urls.py </a:t>
            </a:r>
            <a:r>
              <a:rPr lang="ko-KR" altLang="en-US" dirty="0"/>
              <a:t>파일을 생성한다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urls.py </a:t>
            </a:r>
            <a:r>
              <a:rPr lang="ko-KR" altLang="en-US" dirty="0"/>
              <a:t>에 기본 코드를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EA7C45-4A4E-68C4-2E9B-8EC9BCFE2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605" y="3429000"/>
            <a:ext cx="3580789" cy="168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2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urls</a:t>
            </a:r>
            <a:r>
              <a:rPr lang="ko-KR" altLang="en-US" dirty="0"/>
              <a:t> 등록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board_project/urls.py </a:t>
            </a:r>
            <a:r>
              <a:rPr lang="ko-KR" altLang="en-US" dirty="0"/>
              <a:t>파일에 등록해준다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AEB44E-5C3B-30AA-1409-85E42EFE5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70" y="3429000"/>
            <a:ext cx="5088860" cy="17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9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 등록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settings.py </a:t>
            </a:r>
            <a:r>
              <a:rPr lang="ko-KR" altLang="en-US" dirty="0"/>
              <a:t>파일에 앱들을 등록해준다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board_project/settings.py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6D53CA-E16E-27A1-8238-DDC8C1D37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997" y="3332527"/>
            <a:ext cx="3258005" cy="23434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C30E598-1628-BB08-D176-DABBB2CBCCE3}"/>
              </a:ext>
            </a:extLst>
          </p:cNvPr>
          <p:cNvSpPr/>
          <p:nvPr/>
        </p:nvSpPr>
        <p:spPr>
          <a:xfrm>
            <a:off x="4723388" y="4775200"/>
            <a:ext cx="2820412" cy="7366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20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 등록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app</a:t>
            </a:r>
            <a:r>
              <a:rPr lang="ko-KR" altLang="en-US" dirty="0"/>
              <a:t>에 </a:t>
            </a:r>
            <a:r>
              <a:rPr lang="en-US" altLang="ko-KR" dirty="0"/>
              <a:t>templates </a:t>
            </a:r>
            <a:r>
              <a:rPr lang="ko-KR" altLang="en-US" dirty="0"/>
              <a:t>폴더를 생성해준다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main_app</a:t>
            </a:r>
            <a:r>
              <a:rPr lang="en-US" altLang="ko-KR" dirty="0"/>
              <a:t>/templates</a:t>
            </a:r>
          </a:p>
          <a:p>
            <a:r>
              <a:rPr lang="en-US" altLang="ko-KR" dirty="0" err="1"/>
              <a:t>user_app</a:t>
            </a:r>
            <a:r>
              <a:rPr lang="en-US" altLang="ko-KR" dirty="0"/>
              <a:t>/templates</a:t>
            </a:r>
          </a:p>
          <a:p>
            <a:r>
              <a:rPr lang="en-US" altLang="ko-KR" dirty="0" err="1"/>
              <a:t>board_app</a:t>
            </a:r>
            <a:r>
              <a:rPr lang="en-US" altLang="ko-KR" dirty="0"/>
              <a:t>/templates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45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D9F6-BB87-4A4B-994D-540C7E21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 등록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DBE08-AEBE-4D09-BFF8-48677E20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마이그레이션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python manage.py migrate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91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524</Words>
  <Application>Microsoft Office PowerPoint</Application>
  <PresentationFormat>와이드스크린</PresentationFormat>
  <Paragraphs>92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Django 프로젝트</vt:lpstr>
      <vt:lpstr>프로젝트</vt:lpstr>
      <vt:lpstr>app 생성</vt:lpstr>
      <vt:lpstr>app 생성</vt:lpstr>
      <vt:lpstr>urls 등록</vt:lpstr>
      <vt:lpstr>urls 등록</vt:lpstr>
      <vt:lpstr>앱 등록</vt:lpstr>
      <vt:lpstr>앱 등록</vt:lpstr>
      <vt:lpstr>앱 등록</vt:lpstr>
      <vt:lpstr>HTML 파일 추가</vt:lpstr>
      <vt:lpstr>HTML 파일 추가</vt:lpstr>
      <vt:lpstr>HTML 파일 추가</vt:lpstr>
      <vt:lpstr>각 app의 views.py 에 메서드 추가</vt:lpstr>
      <vt:lpstr>각 app의 views.py 에 메서드 추가</vt:lpstr>
      <vt:lpstr>각 app의 views.py 에 메서드 추가</vt:lpstr>
      <vt:lpstr>각 app의 urls.py url 추가</vt:lpstr>
      <vt:lpstr>각 app의 urls.py url 추가</vt:lpstr>
      <vt:lpstr>각 app의 urls.py url 추가</vt:lpstr>
      <vt:lpstr>서버 실행 후 요청하기</vt:lpstr>
      <vt:lpstr>공통 부분 작성하기</vt:lpstr>
      <vt:lpstr>공통 부분 작성하기</vt:lpstr>
      <vt:lpstr>공통 부분 작성하기</vt:lpstr>
      <vt:lpstr>공통 부분 작성하기</vt:lpstr>
      <vt:lpstr>링크 수정</vt:lpstr>
      <vt:lpstr>데이터 베이스 연동</vt:lpstr>
      <vt:lpstr>데이터 베이스 연동</vt:lpstr>
      <vt:lpstr>데이터 베이스 연동</vt:lpstr>
      <vt:lpstr>미들웨어</vt:lpstr>
      <vt:lpstr>미들웨어</vt:lpstr>
      <vt:lpstr>미들웨어</vt:lpstr>
      <vt:lpstr>파일 업로드 설정</vt:lpstr>
      <vt:lpstr>파일 업로드 설정</vt:lpstr>
      <vt:lpstr>파일 업로드 설정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프로젝트</dc:title>
  <dc:creator>윤 재성</dc:creator>
  <cp:lastModifiedBy>윤 재성</cp:lastModifiedBy>
  <cp:revision>50</cp:revision>
  <dcterms:created xsi:type="dcterms:W3CDTF">2022-04-27T08:14:04Z</dcterms:created>
  <dcterms:modified xsi:type="dcterms:W3CDTF">2022-05-01T07:11:01Z</dcterms:modified>
</cp:coreProperties>
</file>