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/>
    <p:restoredTop sz="94694"/>
  </p:normalViewPr>
  <p:slideViewPr>
    <p:cSldViewPr snapToGrid="0" snapToObjects="1">
      <p:cViewPr varScale="1">
        <p:scale>
          <a:sx n="106" d="100"/>
          <a:sy n="106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43952B-E274-4845-B203-8ACD87F97B8A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E0E9813-2C5F-4613-9C93-02BE87EA92CB}">
      <dgm:prSet/>
      <dgm:spPr/>
      <dgm:t>
        <a:bodyPr/>
        <a:lstStyle/>
        <a:p>
          <a:r>
            <a:rPr kumimoji="1" lang="en-US"/>
            <a:t>01.</a:t>
          </a:r>
          <a:r>
            <a:rPr kumimoji="1" lang="ko-KR"/>
            <a:t> 버전 관리란</a:t>
          </a:r>
          <a:r>
            <a:rPr kumimoji="1" lang="en-US"/>
            <a:t>?</a:t>
          </a:r>
          <a:endParaRPr lang="en-US"/>
        </a:p>
      </dgm:t>
    </dgm:pt>
    <dgm:pt modelId="{83B5A4B8-36F2-49CA-83B4-825393396FAC}" type="parTrans" cxnId="{D4105676-1C5F-4AC8-9F8A-51972DB7A72B}">
      <dgm:prSet/>
      <dgm:spPr/>
      <dgm:t>
        <a:bodyPr/>
        <a:lstStyle/>
        <a:p>
          <a:endParaRPr lang="en-US"/>
        </a:p>
      </dgm:t>
    </dgm:pt>
    <dgm:pt modelId="{5F9C9FC6-7DE1-4D10-AD27-D5375249AD14}" type="sibTrans" cxnId="{D4105676-1C5F-4AC8-9F8A-51972DB7A72B}">
      <dgm:prSet/>
      <dgm:spPr/>
      <dgm:t>
        <a:bodyPr/>
        <a:lstStyle/>
        <a:p>
          <a:endParaRPr lang="en-US"/>
        </a:p>
      </dgm:t>
    </dgm:pt>
    <dgm:pt modelId="{CC99EB6A-90C6-48CE-89A7-8284141F8B3E}">
      <dgm:prSet/>
      <dgm:spPr/>
      <dgm:t>
        <a:bodyPr/>
        <a:lstStyle/>
        <a:p>
          <a:r>
            <a:rPr kumimoji="1" lang="en-US"/>
            <a:t>02.</a:t>
          </a:r>
          <a:r>
            <a:rPr kumimoji="1" lang="ko-KR"/>
            <a:t> </a:t>
          </a:r>
          <a:r>
            <a:rPr kumimoji="1" lang="en-US"/>
            <a:t>Git</a:t>
          </a:r>
          <a:r>
            <a:rPr kumimoji="1" lang="ko-KR"/>
            <a:t> 이란</a:t>
          </a:r>
          <a:r>
            <a:rPr kumimoji="1" lang="en-US"/>
            <a:t>?</a:t>
          </a:r>
          <a:endParaRPr lang="en-US"/>
        </a:p>
      </dgm:t>
    </dgm:pt>
    <dgm:pt modelId="{B44B66B5-5A84-4678-B2DF-741724451914}" type="parTrans" cxnId="{58E59109-A393-4F72-9924-9F6908664C04}">
      <dgm:prSet/>
      <dgm:spPr/>
      <dgm:t>
        <a:bodyPr/>
        <a:lstStyle/>
        <a:p>
          <a:endParaRPr lang="en-US"/>
        </a:p>
      </dgm:t>
    </dgm:pt>
    <dgm:pt modelId="{E022FBC4-BA8E-42BE-B850-894BF1D11E27}" type="sibTrans" cxnId="{58E59109-A393-4F72-9924-9F6908664C04}">
      <dgm:prSet/>
      <dgm:spPr/>
      <dgm:t>
        <a:bodyPr/>
        <a:lstStyle/>
        <a:p>
          <a:endParaRPr lang="en-US"/>
        </a:p>
      </dgm:t>
    </dgm:pt>
    <dgm:pt modelId="{830F2EF2-03CA-428C-977A-81D848685185}">
      <dgm:prSet/>
      <dgm:spPr/>
      <dgm:t>
        <a:bodyPr/>
        <a:lstStyle/>
        <a:p>
          <a:r>
            <a:rPr kumimoji="1" lang="en-US"/>
            <a:t>03.</a:t>
          </a:r>
          <a:r>
            <a:rPr kumimoji="1" lang="ko-KR"/>
            <a:t> </a:t>
          </a:r>
          <a:r>
            <a:rPr kumimoji="1" lang="en-US"/>
            <a:t>Github</a:t>
          </a:r>
          <a:r>
            <a:rPr kumimoji="1" lang="ko-KR"/>
            <a:t>란</a:t>
          </a:r>
          <a:r>
            <a:rPr kumimoji="1" lang="en-US"/>
            <a:t>?</a:t>
          </a:r>
          <a:endParaRPr lang="en-US"/>
        </a:p>
      </dgm:t>
    </dgm:pt>
    <dgm:pt modelId="{8E30EA54-1A38-45B4-8160-8FCE1944729F}" type="parTrans" cxnId="{541C17D4-2FC7-4B0F-AFC8-D2EE9A4161B3}">
      <dgm:prSet/>
      <dgm:spPr/>
      <dgm:t>
        <a:bodyPr/>
        <a:lstStyle/>
        <a:p>
          <a:endParaRPr lang="en-US"/>
        </a:p>
      </dgm:t>
    </dgm:pt>
    <dgm:pt modelId="{956C8B2D-A2A4-4139-893C-C7A5CF5DFD87}" type="sibTrans" cxnId="{541C17D4-2FC7-4B0F-AFC8-D2EE9A4161B3}">
      <dgm:prSet/>
      <dgm:spPr/>
      <dgm:t>
        <a:bodyPr/>
        <a:lstStyle/>
        <a:p>
          <a:endParaRPr lang="en-US"/>
        </a:p>
      </dgm:t>
    </dgm:pt>
    <dgm:pt modelId="{28C067DC-7549-47FB-BB2C-A9C4F5B0086A}">
      <dgm:prSet/>
      <dgm:spPr/>
      <dgm:t>
        <a:bodyPr/>
        <a:lstStyle/>
        <a:p>
          <a:r>
            <a:rPr kumimoji="1" lang="en-US"/>
            <a:t>04.</a:t>
          </a:r>
          <a:r>
            <a:rPr kumimoji="1" lang="ko-KR"/>
            <a:t> 용어정리</a:t>
          </a:r>
          <a:endParaRPr lang="en-US"/>
        </a:p>
      </dgm:t>
    </dgm:pt>
    <dgm:pt modelId="{6AD939D3-6D17-46E4-B91D-BD28E8A04BBC}" type="parTrans" cxnId="{D0CC7DDF-FFAE-49F1-9E99-4B727A0A991D}">
      <dgm:prSet/>
      <dgm:spPr/>
      <dgm:t>
        <a:bodyPr/>
        <a:lstStyle/>
        <a:p>
          <a:endParaRPr lang="en-US"/>
        </a:p>
      </dgm:t>
    </dgm:pt>
    <dgm:pt modelId="{937F4707-63AA-48E7-9912-8FD209FEC1CF}" type="sibTrans" cxnId="{D0CC7DDF-FFAE-49F1-9E99-4B727A0A991D}">
      <dgm:prSet/>
      <dgm:spPr/>
      <dgm:t>
        <a:bodyPr/>
        <a:lstStyle/>
        <a:p>
          <a:endParaRPr lang="en-US"/>
        </a:p>
      </dgm:t>
    </dgm:pt>
    <dgm:pt modelId="{59C30555-D9CA-4B48-A1EE-6A13CF3F1509}" type="pres">
      <dgm:prSet presAssocID="{F643952B-E274-4845-B203-8ACD87F97B8A}" presName="vert0" presStyleCnt="0">
        <dgm:presLayoutVars>
          <dgm:dir/>
          <dgm:animOne val="branch"/>
          <dgm:animLvl val="lvl"/>
        </dgm:presLayoutVars>
      </dgm:prSet>
      <dgm:spPr/>
    </dgm:pt>
    <dgm:pt modelId="{D2550D55-0096-C249-8116-D85CB23EBD9E}" type="pres">
      <dgm:prSet presAssocID="{2E0E9813-2C5F-4613-9C93-02BE87EA92CB}" presName="thickLine" presStyleLbl="alignNode1" presStyleIdx="0" presStyleCnt="4"/>
      <dgm:spPr/>
    </dgm:pt>
    <dgm:pt modelId="{6D6C022D-BFE9-6A45-8B84-3A55D960375B}" type="pres">
      <dgm:prSet presAssocID="{2E0E9813-2C5F-4613-9C93-02BE87EA92CB}" presName="horz1" presStyleCnt="0"/>
      <dgm:spPr/>
    </dgm:pt>
    <dgm:pt modelId="{7ECF58F2-8427-A944-BF49-6A6CDB8FC880}" type="pres">
      <dgm:prSet presAssocID="{2E0E9813-2C5F-4613-9C93-02BE87EA92CB}" presName="tx1" presStyleLbl="revTx" presStyleIdx="0" presStyleCnt="4"/>
      <dgm:spPr/>
    </dgm:pt>
    <dgm:pt modelId="{8C37F80B-A66C-334B-91AA-0D79A396FAAB}" type="pres">
      <dgm:prSet presAssocID="{2E0E9813-2C5F-4613-9C93-02BE87EA92CB}" presName="vert1" presStyleCnt="0"/>
      <dgm:spPr/>
    </dgm:pt>
    <dgm:pt modelId="{4D08C476-A2F9-F749-BEC9-E3B2FFD03EFC}" type="pres">
      <dgm:prSet presAssocID="{CC99EB6A-90C6-48CE-89A7-8284141F8B3E}" presName="thickLine" presStyleLbl="alignNode1" presStyleIdx="1" presStyleCnt="4"/>
      <dgm:spPr/>
    </dgm:pt>
    <dgm:pt modelId="{DD886D70-9547-6148-9D33-29CE236E7957}" type="pres">
      <dgm:prSet presAssocID="{CC99EB6A-90C6-48CE-89A7-8284141F8B3E}" presName="horz1" presStyleCnt="0"/>
      <dgm:spPr/>
    </dgm:pt>
    <dgm:pt modelId="{EC7CED49-E228-F442-8F41-3382D42D652F}" type="pres">
      <dgm:prSet presAssocID="{CC99EB6A-90C6-48CE-89A7-8284141F8B3E}" presName="tx1" presStyleLbl="revTx" presStyleIdx="1" presStyleCnt="4"/>
      <dgm:spPr/>
    </dgm:pt>
    <dgm:pt modelId="{D56ED30C-E135-CC42-9C4F-5D1976ECEF0B}" type="pres">
      <dgm:prSet presAssocID="{CC99EB6A-90C6-48CE-89A7-8284141F8B3E}" presName="vert1" presStyleCnt="0"/>
      <dgm:spPr/>
    </dgm:pt>
    <dgm:pt modelId="{4A667968-B750-E048-804A-2A9B9FBC185A}" type="pres">
      <dgm:prSet presAssocID="{830F2EF2-03CA-428C-977A-81D848685185}" presName="thickLine" presStyleLbl="alignNode1" presStyleIdx="2" presStyleCnt="4"/>
      <dgm:spPr/>
    </dgm:pt>
    <dgm:pt modelId="{1A1E286F-784D-AE40-9088-B3441DCB19EF}" type="pres">
      <dgm:prSet presAssocID="{830F2EF2-03CA-428C-977A-81D848685185}" presName="horz1" presStyleCnt="0"/>
      <dgm:spPr/>
    </dgm:pt>
    <dgm:pt modelId="{088F408D-0F94-6145-BBE7-3238EF3AEC5B}" type="pres">
      <dgm:prSet presAssocID="{830F2EF2-03CA-428C-977A-81D848685185}" presName="tx1" presStyleLbl="revTx" presStyleIdx="2" presStyleCnt="4"/>
      <dgm:spPr/>
    </dgm:pt>
    <dgm:pt modelId="{E1067025-9109-524B-84E6-E97F279184F2}" type="pres">
      <dgm:prSet presAssocID="{830F2EF2-03CA-428C-977A-81D848685185}" presName="vert1" presStyleCnt="0"/>
      <dgm:spPr/>
    </dgm:pt>
    <dgm:pt modelId="{1E8628CB-CD59-BC40-A3C1-29A9602404E3}" type="pres">
      <dgm:prSet presAssocID="{28C067DC-7549-47FB-BB2C-A9C4F5B0086A}" presName="thickLine" presStyleLbl="alignNode1" presStyleIdx="3" presStyleCnt="4"/>
      <dgm:spPr/>
    </dgm:pt>
    <dgm:pt modelId="{E9D1210D-DE69-F244-B89F-A4641A6B91AA}" type="pres">
      <dgm:prSet presAssocID="{28C067DC-7549-47FB-BB2C-A9C4F5B0086A}" presName="horz1" presStyleCnt="0"/>
      <dgm:spPr/>
    </dgm:pt>
    <dgm:pt modelId="{8F1CF29E-0043-8E43-9511-2DB009C2E5D7}" type="pres">
      <dgm:prSet presAssocID="{28C067DC-7549-47FB-BB2C-A9C4F5B0086A}" presName="tx1" presStyleLbl="revTx" presStyleIdx="3" presStyleCnt="4"/>
      <dgm:spPr/>
    </dgm:pt>
    <dgm:pt modelId="{4CA0674E-9C2D-B84D-BF77-2DC04045478E}" type="pres">
      <dgm:prSet presAssocID="{28C067DC-7549-47FB-BB2C-A9C4F5B0086A}" presName="vert1" presStyleCnt="0"/>
      <dgm:spPr/>
    </dgm:pt>
  </dgm:ptLst>
  <dgm:cxnLst>
    <dgm:cxn modelId="{58E59109-A393-4F72-9924-9F6908664C04}" srcId="{F643952B-E274-4845-B203-8ACD87F97B8A}" destId="{CC99EB6A-90C6-48CE-89A7-8284141F8B3E}" srcOrd="1" destOrd="0" parTransId="{B44B66B5-5A84-4678-B2DF-741724451914}" sibTransId="{E022FBC4-BA8E-42BE-B850-894BF1D11E27}"/>
    <dgm:cxn modelId="{60E2E614-F258-924E-B2F5-35227B2665C0}" type="presOf" srcId="{CC99EB6A-90C6-48CE-89A7-8284141F8B3E}" destId="{EC7CED49-E228-F442-8F41-3382D42D652F}" srcOrd="0" destOrd="0" presId="urn:microsoft.com/office/officeart/2008/layout/LinedList"/>
    <dgm:cxn modelId="{D4105676-1C5F-4AC8-9F8A-51972DB7A72B}" srcId="{F643952B-E274-4845-B203-8ACD87F97B8A}" destId="{2E0E9813-2C5F-4613-9C93-02BE87EA92CB}" srcOrd="0" destOrd="0" parTransId="{83B5A4B8-36F2-49CA-83B4-825393396FAC}" sibTransId="{5F9C9FC6-7DE1-4D10-AD27-D5375249AD14}"/>
    <dgm:cxn modelId="{790018A5-4B9E-B548-9BB6-331ED75358ED}" type="presOf" srcId="{28C067DC-7549-47FB-BB2C-A9C4F5B0086A}" destId="{8F1CF29E-0043-8E43-9511-2DB009C2E5D7}" srcOrd="0" destOrd="0" presId="urn:microsoft.com/office/officeart/2008/layout/LinedList"/>
    <dgm:cxn modelId="{23D841B2-10DB-2145-9951-0B7E5062CEA8}" type="presOf" srcId="{F643952B-E274-4845-B203-8ACD87F97B8A}" destId="{59C30555-D9CA-4B48-A1EE-6A13CF3F1509}" srcOrd="0" destOrd="0" presId="urn:microsoft.com/office/officeart/2008/layout/LinedList"/>
    <dgm:cxn modelId="{79C6A2C7-9EC3-8846-A9C2-BA0C6F40A29B}" type="presOf" srcId="{2E0E9813-2C5F-4613-9C93-02BE87EA92CB}" destId="{7ECF58F2-8427-A944-BF49-6A6CDB8FC880}" srcOrd="0" destOrd="0" presId="urn:microsoft.com/office/officeart/2008/layout/LinedList"/>
    <dgm:cxn modelId="{541C17D4-2FC7-4B0F-AFC8-D2EE9A4161B3}" srcId="{F643952B-E274-4845-B203-8ACD87F97B8A}" destId="{830F2EF2-03CA-428C-977A-81D848685185}" srcOrd="2" destOrd="0" parTransId="{8E30EA54-1A38-45B4-8160-8FCE1944729F}" sibTransId="{956C8B2D-A2A4-4139-893C-C7A5CF5DFD87}"/>
    <dgm:cxn modelId="{8C143FD6-8127-AC4D-A841-1F2EDF7EC886}" type="presOf" srcId="{830F2EF2-03CA-428C-977A-81D848685185}" destId="{088F408D-0F94-6145-BBE7-3238EF3AEC5B}" srcOrd="0" destOrd="0" presId="urn:microsoft.com/office/officeart/2008/layout/LinedList"/>
    <dgm:cxn modelId="{D0CC7DDF-FFAE-49F1-9E99-4B727A0A991D}" srcId="{F643952B-E274-4845-B203-8ACD87F97B8A}" destId="{28C067DC-7549-47FB-BB2C-A9C4F5B0086A}" srcOrd="3" destOrd="0" parTransId="{6AD939D3-6D17-46E4-B91D-BD28E8A04BBC}" sibTransId="{937F4707-63AA-48E7-9912-8FD209FEC1CF}"/>
    <dgm:cxn modelId="{E43482F2-C2BF-7D42-BFFD-7F6897175211}" type="presParOf" srcId="{59C30555-D9CA-4B48-A1EE-6A13CF3F1509}" destId="{D2550D55-0096-C249-8116-D85CB23EBD9E}" srcOrd="0" destOrd="0" presId="urn:microsoft.com/office/officeart/2008/layout/LinedList"/>
    <dgm:cxn modelId="{79729198-075A-924E-9C96-11427DDBA975}" type="presParOf" srcId="{59C30555-D9CA-4B48-A1EE-6A13CF3F1509}" destId="{6D6C022D-BFE9-6A45-8B84-3A55D960375B}" srcOrd="1" destOrd="0" presId="urn:microsoft.com/office/officeart/2008/layout/LinedList"/>
    <dgm:cxn modelId="{10C22607-A07B-0D45-8C85-56C7AD41FAB4}" type="presParOf" srcId="{6D6C022D-BFE9-6A45-8B84-3A55D960375B}" destId="{7ECF58F2-8427-A944-BF49-6A6CDB8FC880}" srcOrd="0" destOrd="0" presId="urn:microsoft.com/office/officeart/2008/layout/LinedList"/>
    <dgm:cxn modelId="{2BF44C31-3F15-5343-9386-04ED3D6CABDB}" type="presParOf" srcId="{6D6C022D-BFE9-6A45-8B84-3A55D960375B}" destId="{8C37F80B-A66C-334B-91AA-0D79A396FAAB}" srcOrd="1" destOrd="0" presId="urn:microsoft.com/office/officeart/2008/layout/LinedList"/>
    <dgm:cxn modelId="{1FC5A40A-6464-9F42-87C0-1213CF62C625}" type="presParOf" srcId="{59C30555-D9CA-4B48-A1EE-6A13CF3F1509}" destId="{4D08C476-A2F9-F749-BEC9-E3B2FFD03EFC}" srcOrd="2" destOrd="0" presId="urn:microsoft.com/office/officeart/2008/layout/LinedList"/>
    <dgm:cxn modelId="{0B9951CC-6C04-214B-90C0-7754AAF794BB}" type="presParOf" srcId="{59C30555-D9CA-4B48-A1EE-6A13CF3F1509}" destId="{DD886D70-9547-6148-9D33-29CE236E7957}" srcOrd="3" destOrd="0" presId="urn:microsoft.com/office/officeart/2008/layout/LinedList"/>
    <dgm:cxn modelId="{4EBC78B8-99FC-3C42-8A23-F26D476D0168}" type="presParOf" srcId="{DD886D70-9547-6148-9D33-29CE236E7957}" destId="{EC7CED49-E228-F442-8F41-3382D42D652F}" srcOrd="0" destOrd="0" presId="urn:microsoft.com/office/officeart/2008/layout/LinedList"/>
    <dgm:cxn modelId="{F3583E98-DABF-174C-B985-E75EF9FDFF84}" type="presParOf" srcId="{DD886D70-9547-6148-9D33-29CE236E7957}" destId="{D56ED30C-E135-CC42-9C4F-5D1976ECEF0B}" srcOrd="1" destOrd="0" presId="urn:microsoft.com/office/officeart/2008/layout/LinedList"/>
    <dgm:cxn modelId="{0A8078C2-C480-B841-9C65-956604ECE898}" type="presParOf" srcId="{59C30555-D9CA-4B48-A1EE-6A13CF3F1509}" destId="{4A667968-B750-E048-804A-2A9B9FBC185A}" srcOrd="4" destOrd="0" presId="urn:microsoft.com/office/officeart/2008/layout/LinedList"/>
    <dgm:cxn modelId="{C0B37CCD-A740-8E49-A90D-42C181D996DB}" type="presParOf" srcId="{59C30555-D9CA-4B48-A1EE-6A13CF3F1509}" destId="{1A1E286F-784D-AE40-9088-B3441DCB19EF}" srcOrd="5" destOrd="0" presId="urn:microsoft.com/office/officeart/2008/layout/LinedList"/>
    <dgm:cxn modelId="{8D8D15C4-692D-0344-99CF-CFA69177DAA5}" type="presParOf" srcId="{1A1E286F-784D-AE40-9088-B3441DCB19EF}" destId="{088F408D-0F94-6145-BBE7-3238EF3AEC5B}" srcOrd="0" destOrd="0" presId="urn:microsoft.com/office/officeart/2008/layout/LinedList"/>
    <dgm:cxn modelId="{E2B3A669-3447-1E4C-9BA0-3607601CAE8C}" type="presParOf" srcId="{1A1E286F-784D-AE40-9088-B3441DCB19EF}" destId="{E1067025-9109-524B-84E6-E97F279184F2}" srcOrd="1" destOrd="0" presId="urn:microsoft.com/office/officeart/2008/layout/LinedList"/>
    <dgm:cxn modelId="{8E200C77-870C-964B-95D5-948ACF071309}" type="presParOf" srcId="{59C30555-D9CA-4B48-A1EE-6A13CF3F1509}" destId="{1E8628CB-CD59-BC40-A3C1-29A9602404E3}" srcOrd="6" destOrd="0" presId="urn:microsoft.com/office/officeart/2008/layout/LinedList"/>
    <dgm:cxn modelId="{9B0A5A01-673E-E54B-8788-C293C7F48F67}" type="presParOf" srcId="{59C30555-D9CA-4B48-A1EE-6A13CF3F1509}" destId="{E9D1210D-DE69-F244-B89F-A4641A6B91AA}" srcOrd="7" destOrd="0" presId="urn:microsoft.com/office/officeart/2008/layout/LinedList"/>
    <dgm:cxn modelId="{BDF2DCEE-F0D2-A741-8589-AE541BDE86E6}" type="presParOf" srcId="{E9D1210D-DE69-F244-B89F-A4641A6B91AA}" destId="{8F1CF29E-0043-8E43-9511-2DB009C2E5D7}" srcOrd="0" destOrd="0" presId="urn:microsoft.com/office/officeart/2008/layout/LinedList"/>
    <dgm:cxn modelId="{0B9BC91F-D786-CF4A-80B0-092CEA55CEC1}" type="presParOf" srcId="{E9D1210D-DE69-F244-B89F-A4641A6B91AA}" destId="{4CA0674E-9C2D-B84D-BF77-2DC04045478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5DA855-2DFF-4F25-9388-87EF0E224DF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2B08BB4-3DE0-4881-A5D0-D70C8A5E7D7B}">
      <dgm:prSet/>
      <dgm:spPr/>
      <dgm:t>
        <a:bodyPr/>
        <a:lstStyle/>
        <a:p>
          <a:r>
            <a:rPr kumimoji="1" lang="en-US"/>
            <a:t>Git</a:t>
          </a:r>
          <a:r>
            <a:rPr kumimoji="1" lang="ko-KR"/>
            <a:t>으로 관리하는 프로젝트를 올려둘 수 있는 </a:t>
          </a:r>
          <a:r>
            <a:rPr kumimoji="1" lang="en-US"/>
            <a:t>Git</a:t>
          </a:r>
          <a:r>
            <a:rPr kumimoji="1" lang="ko-KR"/>
            <a:t> 호스팅 사이트 중 하나 입니다</a:t>
          </a:r>
          <a:r>
            <a:rPr kumimoji="1" lang="en-US"/>
            <a:t>.</a:t>
          </a:r>
          <a:endParaRPr lang="en-US"/>
        </a:p>
      </dgm:t>
    </dgm:pt>
    <dgm:pt modelId="{A4DF64F4-3D04-48A2-AF7C-3AD38BF1A3E1}" type="parTrans" cxnId="{A5513EE7-A80E-4970-A25D-F776064487CE}">
      <dgm:prSet/>
      <dgm:spPr/>
      <dgm:t>
        <a:bodyPr/>
        <a:lstStyle/>
        <a:p>
          <a:endParaRPr lang="en-US"/>
        </a:p>
      </dgm:t>
    </dgm:pt>
    <dgm:pt modelId="{49FFADDA-8802-42C2-899C-5FCCF22C9F56}" type="sibTrans" cxnId="{A5513EE7-A80E-4970-A25D-F776064487CE}">
      <dgm:prSet/>
      <dgm:spPr/>
      <dgm:t>
        <a:bodyPr/>
        <a:lstStyle/>
        <a:p>
          <a:endParaRPr lang="en-US"/>
        </a:p>
      </dgm:t>
    </dgm:pt>
    <dgm:pt modelId="{69D3470F-0B3A-4A65-B337-6A745195C3FC}">
      <dgm:prSet/>
      <dgm:spPr/>
      <dgm:t>
        <a:bodyPr/>
        <a:lstStyle/>
        <a:p>
          <a:r>
            <a:rPr kumimoji="1" lang="en-US"/>
            <a:t>Git</a:t>
          </a:r>
          <a:r>
            <a:rPr kumimoji="1" lang="ko-KR"/>
            <a:t>으로 관리하는 프로젝트를 올릴 수 있는 사이트는 아래와 같습니다</a:t>
          </a:r>
          <a:r>
            <a:rPr kumimoji="1" lang="en-US"/>
            <a:t>.</a:t>
          </a:r>
          <a:endParaRPr lang="en-US"/>
        </a:p>
      </dgm:t>
    </dgm:pt>
    <dgm:pt modelId="{EBCE26EA-A873-44B2-A978-E9CD7A7563F9}" type="parTrans" cxnId="{B9DE83C9-D5BE-4284-BE0C-E9F99605E1E6}">
      <dgm:prSet/>
      <dgm:spPr/>
      <dgm:t>
        <a:bodyPr/>
        <a:lstStyle/>
        <a:p>
          <a:endParaRPr lang="en-US"/>
        </a:p>
      </dgm:t>
    </dgm:pt>
    <dgm:pt modelId="{DB99021E-AF91-443A-B3A5-E0671D31890C}" type="sibTrans" cxnId="{B9DE83C9-D5BE-4284-BE0C-E9F99605E1E6}">
      <dgm:prSet/>
      <dgm:spPr/>
      <dgm:t>
        <a:bodyPr/>
        <a:lstStyle/>
        <a:p>
          <a:endParaRPr lang="en-US"/>
        </a:p>
      </dgm:t>
    </dgm:pt>
    <dgm:pt modelId="{EF31AF61-830F-F24F-ADEC-38841417C50C}" type="pres">
      <dgm:prSet presAssocID="{DE5DA855-2DFF-4F25-9388-87EF0E224DF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01C2C4-D17B-524B-9E4A-C25DB110ABC9}" type="pres">
      <dgm:prSet presAssocID="{D2B08BB4-3DE0-4881-A5D0-D70C8A5E7D7B}" presName="hierRoot1" presStyleCnt="0"/>
      <dgm:spPr/>
    </dgm:pt>
    <dgm:pt modelId="{3EEFF5E2-A830-2749-82A4-6B1465813587}" type="pres">
      <dgm:prSet presAssocID="{D2B08BB4-3DE0-4881-A5D0-D70C8A5E7D7B}" presName="composite" presStyleCnt="0"/>
      <dgm:spPr/>
    </dgm:pt>
    <dgm:pt modelId="{48B7F602-22BA-184A-A20C-5BF87722E469}" type="pres">
      <dgm:prSet presAssocID="{D2B08BB4-3DE0-4881-A5D0-D70C8A5E7D7B}" presName="background" presStyleLbl="node0" presStyleIdx="0" presStyleCnt="2"/>
      <dgm:spPr/>
    </dgm:pt>
    <dgm:pt modelId="{D554650E-A1FD-0C42-8AA6-94C76D1D5CA2}" type="pres">
      <dgm:prSet presAssocID="{D2B08BB4-3DE0-4881-A5D0-D70C8A5E7D7B}" presName="text" presStyleLbl="fgAcc0" presStyleIdx="0" presStyleCnt="2">
        <dgm:presLayoutVars>
          <dgm:chPref val="3"/>
        </dgm:presLayoutVars>
      </dgm:prSet>
      <dgm:spPr/>
    </dgm:pt>
    <dgm:pt modelId="{3BF15867-22F8-964E-8848-B33A4A6779A0}" type="pres">
      <dgm:prSet presAssocID="{D2B08BB4-3DE0-4881-A5D0-D70C8A5E7D7B}" presName="hierChild2" presStyleCnt="0"/>
      <dgm:spPr/>
    </dgm:pt>
    <dgm:pt modelId="{3414ADB5-D2BC-A843-9BEC-6C0A5DFA1C5F}" type="pres">
      <dgm:prSet presAssocID="{69D3470F-0B3A-4A65-B337-6A745195C3FC}" presName="hierRoot1" presStyleCnt="0"/>
      <dgm:spPr/>
    </dgm:pt>
    <dgm:pt modelId="{80AED729-5E13-4E4F-9959-C4368A3BACDA}" type="pres">
      <dgm:prSet presAssocID="{69D3470F-0B3A-4A65-B337-6A745195C3FC}" presName="composite" presStyleCnt="0"/>
      <dgm:spPr/>
    </dgm:pt>
    <dgm:pt modelId="{4FE09FAA-C6CE-B14F-A17C-0AB3E327005A}" type="pres">
      <dgm:prSet presAssocID="{69D3470F-0B3A-4A65-B337-6A745195C3FC}" presName="background" presStyleLbl="node0" presStyleIdx="1" presStyleCnt="2"/>
      <dgm:spPr/>
    </dgm:pt>
    <dgm:pt modelId="{3E910236-A7D0-0B4A-8EEF-3B50D592CAC0}" type="pres">
      <dgm:prSet presAssocID="{69D3470F-0B3A-4A65-B337-6A745195C3FC}" presName="text" presStyleLbl="fgAcc0" presStyleIdx="1" presStyleCnt="2">
        <dgm:presLayoutVars>
          <dgm:chPref val="3"/>
        </dgm:presLayoutVars>
      </dgm:prSet>
      <dgm:spPr/>
    </dgm:pt>
    <dgm:pt modelId="{4E3D1E3A-E7B2-4844-A4C8-527B4DA1DE13}" type="pres">
      <dgm:prSet presAssocID="{69D3470F-0B3A-4A65-B337-6A745195C3FC}" presName="hierChild2" presStyleCnt="0"/>
      <dgm:spPr/>
    </dgm:pt>
  </dgm:ptLst>
  <dgm:cxnLst>
    <dgm:cxn modelId="{7839BE2A-1687-924D-855B-2447B4720064}" type="presOf" srcId="{69D3470F-0B3A-4A65-B337-6A745195C3FC}" destId="{3E910236-A7D0-0B4A-8EEF-3B50D592CAC0}" srcOrd="0" destOrd="0" presId="urn:microsoft.com/office/officeart/2005/8/layout/hierarchy1"/>
    <dgm:cxn modelId="{01E3FB3B-1A0E-414A-BFB3-1F5FF1EE102C}" type="presOf" srcId="{D2B08BB4-3DE0-4881-A5D0-D70C8A5E7D7B}" destId="{D554650E-A1FD-0C42-8AA6-94C76D1D5CA2}" srcOrd="0" destOrd="0" presId="urn:microsoft.com/office/officeart/2005/8/layout/hierarchy1"/>
    <dgm:cxn modelId="{B176BB42-B633-F644-8C66-8B3D9FE30BD0}" type="presOf" srcId="{DE5DA855-2DFF-4F25-9388-87EF0E224DFC}" destId="{EF31AF61-830F-F24F-ADEC-38841417C50C}" srcOrd="0" destOrd="0" presId="urn:microsoft.com/office/officeart/2005/8/layout/hierarchy1"/>
    <dgm:cxn modelId="{B9DE83C9-D5BE-4284-BE0C-E9F99605E1E6}" srcId="{DE5DA855-2DFF-4F25-9388-87EF0E224DFC}" destId="{69D3470F-0B3A-4A65-B337-6A745195C3FC}" srcOrd="1" destOrd="0" parTransId="{EBCE26EA-A873-44B2-A978-E9CD7A7563F9}" sibTransId="{DB99021E-AF91-443A-B3A5-E0671D31890C}"/>
    <dgm:cxn modelId="{A5513EE7-A80E-4970-A25D-F776064487CE}" srcId="{DE5DA855-2DFF-4F25-9388-87EF0E224DFC}" destId="{D2B08BB4-3DE0-4881-A5D0-D70C8A5E7D7B}" srcOrd="0" destOrd="0" parTransId="{A4DF64F4-3D04-48A2-AF7C-3AD38BF1A3E1}" sibTransId="{49FFADDA-8802-42C2-899C-5FCCF22C9F56}"/>
    <dgm:cxn modelId="{62228F93-62F0-7049-B355-6A66EEFB5D5D}" type="presParOf" srcId="{EF31AF61-830F-F24F-ADEC-38841417C50C}" destId="{4501C2C4-D17B-524B-9E4A-C25DB110ABC9}" srcOrd="0" destOrd="0" presId="urn:microsoft.com/office/officeart/2005/8/layout/hierarchy1"/>
    <dgm:cxn modelId="{3A420E39-0451-4041-B7AF-37B492AD08A4}" type="presParOf" srcId="{4501C2C4-D17B-524B-9E4A-C25DB110ABC9}" destId="{3EEFF5E2-A830-2749-82A4-6B1465813587}" srcOrd="0" destOrd="0" presId="urn:microsoft.com/office/officeart/2005/8/layout/hierarchy1"/>
    <dgm:cxn modelId="{893396EC-9462-0A4C-AD66-B654A2ECFB47}" type="presParOf" srcId="{3EEFF5E2-A830-2749-82A4-6B1465813587}" destId="{48B7F602-22BA-184A-A20C-5BF87722E469}" srcOrd="0" destOrd="0" presId="urn:microsoft.com/office/officeart/2005/8/layout/hierarchy1"/>
    <dgm:cxn modelId="{009E283D-71DA-3848-B5B6-02730087F702}" type="presParOf" srcId="{3EEFF5E2-A830-2749-82A4-6B1465813587}" destId="{D554650E-A1FD-0C42-8AA6-94C76D1D5CA2}" srcOrd="1" destOrd="0" presId="urn:microsoft.com/office/officeart/2005/8/layout/hierarchy1"/>
    <dgm:cxn modelId="{CA45ABB3-D1C2-894A-B7DB-176B0AEE0C01}" type="presParOf" srcId="{4501C2C4-D17B-524B-9E4A-C25DB110ABC9}" destId="{3BF15867-22F8-964E-8848-B33A4A6779A0}" srcOrd="1" destOrd="0" presId="urn:microsoft.com/office/officeart/2005/8/layout/hierarchy1"/>
    <dgm:cxn modelId="{546AF84C-DAF5-6643-8D1B-F5F5F51CDAE3}" type="presParOf" srcId="{EF31AF61-830F-F24F-ADEC-38841417C50C}" destId="{3414ADB5-D2BC-A843-9BEC-6C0A5DFA1C5F}" srcOrd="1" destOrd="0" presId="urn:microsoft.com/office/officeart/2005/8/layout/hierarchy1"/>
    <dgm:cxn modelId="{57DC6ED7-E683-3F4C-B656-3381A0BCAAB0}" type="presParOf" srcId="{3414ADB5-D2BC-A843-9BEC-6C0A5DFA1C5F}" destId="{80AED729-5E13-4E4F-9959-C4368A3BACDA}" srcOrd="0" destOrd="0" presId="urn:microsoft.com/office/officeart/2005/8/layout/hierarchy1"/>
    <dgm:cxn modelId="{6AACE57E-05D9-A649-B124-98E4757F0FFB}" type="presParOf" srcId="{80AED729-5E13-4E4F-9959-C4368A3BACDA}" destId="{4FE09FAA-C6CE-B14F-A17C-0AB3E327005A}" srcOrd="0" destOrd="0" presId="urn:microsoft.com/office/officeart/2005/8/layout/hierarchy1"/>
    <dgm:cxn modelId="{1F40FBFA-9237-DB4D-B00E-352C02BDF741}" type="presParOf" srcId="{80AED729-5E13-4E4F-9959-C4368A3BACDA}" destId="{3E910236-A7D0-0B4A-8EEF-3B50D592CAC0}" srcOrd="1" destOrd="0" presId="urn:microsoft.com/office/officeart/2005/8/layout/hierarchy1"/>
    <dgm:cxn modelId="{B309B500-73EE-5748-BEC5-F30ACC95CF25}" type="presParOf" srcId="{3414ADB5-D2BC-A843-9BEC-6C0A5DFA1C5F}" destId="{4E3D1E3A-E7B2-4844-A4C8-527B4DA1DE1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815743-0165-4C0D-A97A-849A1107B36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A7828F1-3D5E-4832-B4B3-CB780D3FE995}">
      <dgm:prSet/>
      <dgm:spPr/>
      <dgm:t>
        <a:bodyPr/>
        <a:lstStyle/>
        <a:p>
          <a:r>
            <a:rPr kumimoji="1" lang="en-US"/>
            <a:t>Git : </a:t>
          </a:r>
          <a:r>
            <a:rPr kumimoji="1" lang="ko-KR"/>
            <a:t>버전 관리 시스템</a:t>
          </a:r>
          <a:endParaRPr lang="en-US"/>
        </a:p>
      </dgm:t>
    </dgm:pt>
    <dgm:pt modelId="{72B24285-0B37-49CB-AE04-D1D1E62D09D3}" type="parTrans" cxnId="{1C97D6AB-853F-4C0B-976B-1DC50CCCC54F}">
      <dgm:prSet/>
      <dgm:spPr/>
      <dgm:t>
        <a:bodyPr/>
        <a:lstStyle/>
        <a:p>
          <a:endParaRPr lang="en-US"/>
        </a:p>
      </dgm:t>
    </dgm:pt>
    <dgm:pt modelId="{287A7D73-211A-458A-B32E-44F10C8637DE}" type="sibTrans" cxnId="{1C97D6AB-853F-4C0B-976B-1DC50CCCC54F}">
      <dgm:prSet/>
      <dgm:spPr/>
      <dgm:t>
        <a:bodyPr/>
        <a:lstStyle/>
        <a:p>
          <a:endParaRPr lang="en-US"/>
        </a:p>
      </dgm:t>
    </dgm:pt>
    <dgm:pt modelId="{ED54E7C9-3F77-4FCE-A3BA-FBD05366CC45}">
      <dgm:prSet/>
      <dgm:spPr/>
      <dgm:t>
        <a:bodyPr/>
        <a:lstStyle/>
        <a:p>
          <a:r>
            <a:rPr kumimoji="1" lang="en-US"/>
            <a:t>GitHub : Git</a:t>
          </a:r>
          <a:r>
            <a:rPr kumimoji="1" lang="ko-KR"/>
            <a:t>으로 관리하는 프로젝트를 올려둘 수 있는 사이트</a:t>
          </a:r>
          <a:endParaRPr lang="en-US"/>
        </a:p>
      </dgm:t>
    </dgm:pt>
    <dgm:pt modelId="{346CA675-D3A5-4EFE-81D8-CDE03DD39FCD}" type="parTrans" cxnId="{7820363E-D27D-45E2-8571-461BAB0CE8D5}">
      <dgm:prSet/>
      <dgm:spPr/>
      <dgm:t>
        <a:bodyPr/>
        <a:lstStyle/>
        <a:p>
          <a:endParaRPr lang="en-US"/>
        </a:p>
      </dgm:t>
    </dgm:pt>
    <dgm:pt modelId="{C3F215DB-0017-4E78-848C-BAD16563D2BA}" type="sibTrans" cxnId="{7820363E-D27D-45E2-8571-461BAB0CE8D5}">
      <dgm:prSet/>
      <dgm:spPr/>
      <dgm:t>
        <a:bodyPr/>
        <a:lstStyle/>
        <a:p>
          <a:endParaRPr lang="en-US"/>
        </a:p>
      </dgm:t>
    </dgm:pt>
    <dgm:pt modelId="{2EC63130-15BD-48F8-91A9-078589BD23C2}">
      <dgm:prSet/>
      <dgm:spPr/>
      <dgm:t>
        <a:bodyPr/>
        <a:lstStyle/>
        <a:p>
          <a:r>
            <a:rPr kumimoji="1" lang="en-US"/>
            <a:t>GUI : </a:t>
          </a:r>
          <a:r>
            <a:rPr kumimoji="1" lang="ko-KR"/>
            <a:t>그래픽 유저 인터페이스</a:t>
          </a:r>
          <a:endParaRPr lang="en-US"/>
        </a:p>
      </dgm:t>
    </dgm:pt>
    <dgm:pt modelId="{C2B50DEF-E57B-446A-98C0-2E3DFF14E9D8}" type="parTrans" cxnId="{51503356-A762-4AAB-8679-F39479479F1C}">
      <dgm:prSet/>
      <dgm:spPr/>
      <dgm:t>
        <a:bodyPr/>
        <a:lstStyle/>
        <a:p>
          <a:endParaRPr lang="en-US"/>
        </a:p>
      </dgm:t>
    </dgm:pt>
    <dgm:pt modelId="{736B142D-FA6D-486B-AC7B-3D1215A800BE}" type="sibTrans" cxnId="{51503356-A762-4AAB-8679-F39479479F1C}">
      <dgm:prSet/>
      <dgm:spPr/>
      <dgm:t>
        <a:bodyPr/>
        <a:lstStyle/>
        <a:p>
          <a:endParaRPr lang="en-US"/>
        </a:p>
      </dgm:t>
    </dgm:pt>
    <dgm:pt modelId="{501ED5ED-DFAF-425D-9C4E-8C0182811D38}">
      <dgm:prSet/>
      <dgm:spPr/>
      <dgm:t>
        <a:bodyPr/>
        <a:lstStyle/>
        <a:p>
          <a:r>
            <a:rPr kumimoji="1" lang="en-US"/>
            <a:t>Commit</a:t>
          </a:r>
          <a:r>
            <a:rPr kumimoji="1" lang="ko-KR"/>
            <a:t> </a:t>
          </a:r>
          <a:r>
            <a:rPr kumimoji="1" lang="en-US"/>
            <a:t>:</a:t>
          </a:r>
          <a:r>
            <a:rPr kumimoji="1" lang="ko-KR"/>
            <a:t> 버전 관리를 통해 생성된 파일</a:t>
          </a:r>
          <a:r>
            <a:rPr kumimoji="1" lang="en-US"/>
            <a:t>,</a:t>
          </a:r>
          <a:r>
            <a:rPr kumimoji="1" lang="ko-KR"/>
            <a:t> 혹은 그 행위</a:t>
          </a:r>
          <a:endParaRPr lang="en-US"/>
        </a:p>
      </dgm:t>
    </dgm:pt>
    <dgm:pt modelId="{0857461D-42F7-4B54-8B2C-2BB0D9AAC57D}" type="parTrans" cxnId="{63DB25DC-D749-4A74-824D-0ED451170376}">
      <dgm:prSet/>
      <dgm:spPr/>
      <dgm:t>
        <a:bodyPr/>
        <a:lstStyle/>
        <a:p>
          <a:endParaRPr lang="en-US"/>
        </a:p>
      </dgm:t>
    </dgm:pt>
    <dgm:pt modelId="{AFA2C1BE-20C6-49EB-9674-49EFA7F837D1}" type="sibTrans" cxnId="{63DB25DC-D749-4A74-824D-0ED451170376}">
      <dgm:prSet/>
      <dgm:spPr/>
      <dgm:t>
        <a:bodyPr/>
        <a:lstStyle/>
        <a:p>
          <a:endParaRPr lang="en-US"/>
        </a:p>
      </dgm:t>
    </dgm:pt>
    <dgm:pt modelId="{6746DEB5-C8C1-4563-AE1B-1E453907C5BB}">
      <dgm:prSet/>
      <dgm:spPr/>
      <dgm:t>
        <a:bodyPr/>
        <a:lstStyle/>
        <a:p>
          <a:r>
            <a:rPr kumimoji="1" lang="en-US"/>
            <a:t>LocalRepository : Git</a:t>
          </a:r>
          <a:r>
            <a:rPr kumimoji="1" lang="ko-KR"/>
            <a:t>으로 버전 관리하는 내 컴퓨터 안의 폴더</a:t>
          </a:r>
          <a:endParaRPr lang="en-US"/>
        </a:p>
      </dgm:t>
    </dgm:pt>
    <dgm:pt modelId="{B79E7B84-C016-4176-9ED1-53D125CAB341}" type="parTrans" cxnId="{6F53F6D5-6266-4397-8A7F-218ED5609FA0}">
      <dgm:prSet/>
      <dgm:spPr/>
      <dgm:t>
        <a:bodyPr/>
        <a:lstStyle/>
        <a:p>
          <a:endParaRPr lang="en-US"/>
        </a:p>
      </dgm:t>
    </dgm:pt>
    <dgm:pt modelId="{CCF379E3-D4D3-48EC-8348-ECD8F5496870}" type="sibTrans" cxnId="{6F53F6D5-6266-4397-8A7F-218ED5609FA0}">
      <dgm:prSet/>
      <dgm:spPr/>
      <dgm:t>
        <a:bodyPr/>
        <a:lstStyle/>
        <a:p>
          <a:endParaRPr lang="en-US"/>
        </a:p>
      </dgm:t>
    </dgm:pt>
    <dgm:pt modelId="{091D8DA4-5DBF-4A6D-A37C-344F288A32CD}">
      <dgm:prSet/>
      <dgm:spPr/>
      <dgm:t>
        <a:bodyPr/>
        <a:lstStyle/>
        <a:p>
          <a:r>
            <a:rPr kumimoji="1" lang="en-US"/>
            <a:t>RemoteRepository :</a:t>
          </a:r>
          <a:r>
            <a:rPr kumimoji="1" lang="ko-KR"/>
            <a:t> </a:t>
          </a:r>
          <a:r>
            <a:rPr kumimoji="1" lang="en-US"/>
            <a:t>GitHub</a:t>
          </a:r>
          <a:r>
            <a:rPr kumimoji="1" lang="ko-KR"/>
            <a:t>에서 협업하는 폴더</a:t>
          </a:r>
          <a:endParaRPr lang="en-US"/>
        </a:p>
      </dgm:t>
    </dgm:pt>
    <dgm:pt modelId="{E991913B-6CCE-48D4-9080-222F231C0F64}" type="parTrans" cxnId="{CCC389D4-22B5-4EE9-B6BC-146A7C2A7C87}">
      <dgm:prSet/>
      <dgm:spPr/>
      <dgm:t>
        <a:bodyPr/>
        <a:lstStyle/>
        <a:p>
          <a:endParaRPr lang="en-US"/>
        </a:p>
      </dgm:t>
    </dgm:pt>
    <dgm:pt modelId="{6E8AEA48-7252-4F1C-98C2-CB16ADBBD32B}" type="sibTrans" cxnId="{CCC389D4-22B5-4EE9-B6BC-146A7C2A7C87}">
      <dgm:prSet/>
      <dgm:spPr/>
      <dgm:t>
        <a:bodyPr/>
        <a:lstStyle/>
        <a:p>
          <a:endParaRPr lang="en-US"/>
        </a:p>
      </dgm:t>
    </dgm:pt>
    <dgm:pt modelId="{346C22E0-C2DB-4867-86B7-8A72BB7E28A0}">
      <dgm:prSet/>
      <dgm:spPr/>
      <dgm:t>
        <a:bodyPr/>
        <a:lstStyle/>
        <a:p>
          <a:r>
            <a:rPr kumimoji="1" lang="en-US"/>
            <a:t>Push : LocalRepository</a:t>
          </a:r>
          <a:r>
            <a:rPr kumimoji="1" lang="ko-KR"/>
            <a:t>의 </a:t>
          </a:r>
          <a:r>
            <a:rPr kumimoji="1" lang="en-US"/>
            <a:t> Commit</a:t>
          </a:r>
          <a:r>
            <a:rPr kumimoji="1" lang="ko-KR"/>
            <a:t>을 </a:t>
          </a:r>
          <a:r>
            <a:rPr kumimoji="1" lang="en-US"/>
            <a:t>RemoteRepository</a:t>
          </a:r>
          <a:r>
            <a:rPr kumimoji="1" lang="ko-KR"/>
            <a:t>로 올리는 작업</a:t>
          </a:r>
          <a:endParaRPr lang="en-US"/>
        </a:p>
      </dgm:t>
    </dgm:pt>
    <dgm:pt modelId="{15D78B5B-F9A5-4ED4-8F67-A62FB639D470}" type="parTrans" cxnId="{5AB41964-E9EF-4BD4-8397-50DD43D50DED}">
      <dgm:prSet/>
      <dgm:spPr/>
      <dgm:t>
        <a:bodyPr/>
        <a:lstStyle/>
        <a:p>
          <a:endParaRPr lang="en-US"/>
        </a:p>
      </dgm:t>
    </dgm:pt>
    <dgm:pt modelId="{B53E4513-D397-4450-9E9D-97632C17451D}" type="sibTrans" cxnId="{5AB41964-E9EF-4BD4-8397-50DD43D50DED}">
      <dgm:prSet/>
      <dgm:spPr/>
      <dgm:t>
        <a:bodyPr/>
        <a:lstStyle/>
        <a:p>
          <a:endParaRPr lang="en-US"/>
        </a:p>
      </dgm:t>
    </dgm:pt>
    <dgm:pt modelId="{ACCED8A4-D087-4FC6-96AF-082C003891F8}">
      <dgm:prSet/>
      <dgm:spPr/>
      <dgm:t>
        <a:bodyPr/>
        <a:lstStyle/>
        <a:p>
          <a:r>
            <a:rPr kumimoji="1" lang="en-US"/>
            <a:t>Pull : RemoteRepository</a:t>
          </a:r>
          <a:r>
            <a:rPr kumimoji="1" lang="ko-KR"/>
            <a:t>의 </a:t>
          </a:r>
          <a:r>
            <a:rPr kumimoji="1" lang="en-US"/>
            <a:t>Commit</a:t>
          </a:r>
          <a:r>
            <a:rPr kumimoji="1" lang="ko-KR"/>
            <a:t>을 </a:t>
          </a:r>
          <a:r>
            <a:rPr kumimoji="1" lang="en-US"/>
            <a:t>LocalRepository</a:t>
          </a:r>
          <a:r>
            <a:rPr kumimoji="1" lang="ko-KR"/>
            <a:t>로 내려 받는 작업</a:t>
          </a:r>
          <a:endParaRPr lang="en-US"/>
        </a:p>
      </dgm:t>
    </dgm:pt>
    <dgm:pt modelId="{12A03907-80FA-40B5-9E9F-E393A882551B}" type="parTrans" cxnId="{705BA7AB-521B-4AEF-8A22-B4B498131808}">
      <dgm:prSet/>
      <dgm:spPr/>
      <dgm:t>
        <a:bodyPr/>
        <a:lstStyle/>
        <a:p>
          <a:endParaRPr lang="en-US"/>
        </a:p>
      </dgm:t>
    </dgm:pt>
    <dgm:pt modelId="{80F46479-C96C-43E8-806B-2476B5DC795F}" type="sibTrans" cxnId="{705BA7AB-521B-4AEF-8A22-B4B498131808}">
      <dgm:prSet/>
      <dgm:spPr/>
      <dgm:t>
        <a:bodyPr/>
        <a:lstStyle/>
        <a:p>
          <a:endParaRPr lang="en-US"/>
        </a:p>
      </dgm:t>
    </dgm:pt>
    <dgm:pt modelId="{80472B89-9CC9-704E-9046-EF81159E5DA5}" type="pres">
      <dgm:prSet presAssocID="{BE815743-0165-4C0D-A97A-849A1107B36D}" presName="vert0" presStyleCnt="0">
        <dgm:presLayoutVars>
          <dgm:dir/>
          <dgm:animOne val="branch"/>
          <dgm:animLvl val="lvl"/>
        </dgm:presLayoutVars>
      </dgm:prSet>
      <dgm:spPr/>
    </dgm:pt>
    <dgm:pt modelId="{0DE9D290-C839-9D44-B929-708E1EF609CB}" type="pres">
      <dgm:prSet presAssocID="{DA7828F1-3D5E-4832-B4B3-CB780D3FE995}" presName="thickLine" presStyleLbl="alignNode1" presStyleIdx="0" presStyleCnt="8"/>
      <dgm:spPr/>
    </dgm:pt>
    <dgm:pt modelId="{F73486D3-5545-3D4B-960A-693CD537A5AA}" type="pres">
      <dgm:prSet presAssocID="{DA7828F1-3D5E-4832-B4B3-CB780D3FE995}" presName="horz1" presStyleCnt="0"/>
      <dgm:spPr/>
    </dgm:pt>
    <dgm:pt modelId="{27BAA655-8039-724A-B97A-B04D0DF4E6F3}" type="pres">
      <dgm:prSet presAssocID="{DA7828F1-3D5E-4832-B4B3-CB780D3FE995}" presName="tx1" presStyleLbl="revTx" presStyleIdx="0" presStyleCnt="8"/>
      <dgm:spPr/>
    </dgm:pt>
    <dgm:pt modelId="{004390F4-5613-924E-B98C-591769FC467F}" type="pres">
      <dgm:prSet presAssocID="{DA7828F1-3D5E-4832-B4B3-CB780D3FE995}" presName="vert1" presStyleCnt="0"/>
      <dgm:spPr/>
    </dgm:pt>
    <dgm:pt modelId="{D14E4C13-C0AF-6348-A385-F2D3B36AC10D}" type="pres">
      <dgm:prSet presAssocID="{ED54E7C9-3F77-4FCE-A3BA-FBD05366CC45}" presName="thickLine" presStyleLbl="alignNode1" presStyleIdx="1" presStyleCnt="8"/>
      <dgm:spPr/>
    </dgm:pt>
    <dgm:pt modelId="{2FEE916B-EF29-5349-85CE-2036FCAD3CD8}" type="pres">
      <dgm:prSet presAssocID="{ED54E7C9-3F77-4FCE-A3BA-FBD05366CC45}" presName="horz1" presStyleCnt="0"/>
      <dgm:spPr/>
    </dgm:pt>
    <dgm:pt modelId="{EA52A654-AF5A-9240-8245-442D2AAA3464}" type="pres">
      <dgm:prSet presAssocID="{ED54E7C9-3F77-4FCE-A3BA-FBD05366CC45}" presName="tx1" presStyleLbl="revTx" presStyleIdx="1" presStyleCnt="8"/>
      <dgm:spPr/>
    </dgm:pt>
    <dgm:pt modelId="{B921B3B2-8A70-3444-987D-6A64DE36799F}" type="pres">
      <dgm:prSet presAssocID="{ED54E7C9-3F77-4FCE-A3BA-FBD05366CC45}" presName="vert1" presStyleCnt="0"/>
      <dgm:spPr/>
    </dgm:pt>
    <dgm:pt modelId="{B867835B-A18A-8D4A-9A37-79E13A86D9B3}" type="pres">
      <dgm:prSet presAssocID="{2EC63130-15BD-48F8-91A9-078589BD23C2}" presName="thickLine" presStyleLbl="alignNode1" presStyleIdx="2" presStyleCnt="8"/>
      <dgm:spPr/>
    </dgm:pt>
    <dgm:pt modelId="{30C24F37-EFFC-0540-840D-1500671A14CA}" type="pres">
      <dgm:prSet presAssocID="{2EC63130-15BD-48F8-91A9-078589BD23C2}" presName="horz1" presStyleCnt="0"/>
      <dgm:spPr/>
    </dgm:pt>
    <dgm:pt modelId="{2874ACF1-9550-6444-B72F-8AD50F43A6B7}" type="pres">
      <dgm:prSet presAssocID="{2EC63130-15BD-48F8-91A9-078589BD23C2}" presName="tx1" presStyleLbl="revTx" presStyleIdx="2" presStyleCnt="8"/>
      <dgm:spPr/>
    </dgm:pt>
    <dgm:pt modelId="{D967A986-F43F-8D44-B095-F982FCC70617}" type="pres">
      <dgm:prSet presAssocID="{2EC63130-15BD-48F8-91A9-078589BD23C2}" presName="vert1" presStyleCnt="0"/>
      <dgm:spPr/>
    </dgm:pt>
    <dgm:pt modelId="{B004989C-3BCA-DD4A-B5E9-EA1AE8315F26}" type="pres">
      <dgm:prSet presAssocID="{501ED5ED-DFAF-425D-9C4E-8C0182811D38}" presName="thickLine" presStyleLbl="alignNode1" presStyleIdx="3" presStyleCnt="8"/>
      <dgm:spPr/>
    </dgm:pt>
    <dgm:pt modelId="{8C89FCE9-1B3F-E54A-93A2-1C6D0229861C}" type="pres">
      <dgm:prSet presAssocID="{501ED5ED-DFAF-425D-9C4E-8C0182811D38}" presName="horz1" presStyleCnt="0"/>
      <dgm:spPr/>
    </dgm:pt>
    <dgm:pt modelId="{CE3536A5-8187-264F-947D-E6D5C1B97F6D}" type="pres">
      <dgm:prSet presAssocID="{501ED5ED-DFAF-425D-9C4E-8C0182811D38}" presName="tx1" presStyleLbl="revTx" presStyleIdx="3" presStyleCnt="8"/>
      <dgm:spPr/>
    </dgm:pt>
    <dgm:pt modelId="{A2892446-E8B8-D540-9127-B486AF1C4350}" type="pres">
      <dgm:prSet presAssocID="{501ED5ED-DFAF-425D-9C4E-8C0182811D38}" presName="vert1" presStyleCnt="0"/>
      <dgm:spPr/>
    </dgm:pt>
    <dgm:pt modelId="{CE7DE57C-7D1D-2F45-AB81-2D19B197D950}" type="pres">
      <dgm:prSet presAssocID="{6746DEB5-C8C1-4563-AE1B-1E453907C5BB}" presName="thickLine" presStyleLbl="alignNode1" presStyleIdx="4" presStyleCnt="8"/>
      <dgm:spPr/>
    </dgm:pt>
    <dgm:pt modelId="{5E6C5386-8BDC-F146-9099-9DF905E29252}" type="pres">
      <dgm:prSet presAssocID="{6746DEB5-C8C1-4563-AE1B-1E453907C5BB}" presName="horz1" presStyleCnt="0"/>
      <dgm:spPr/>
    </dgm:pt>
    <dgm:pt modelId="{EDB01AEC-83E3-8D40-A832-F9647DCDC3E2}" type="pres">
      <dgm:prSet presAssocID="{6746DEB5-C8C1-4563-AE1B-1E453907C5BB}" presName="tx1" presStyleLbl="revTx" presStyleIdx="4" presStyleCnt="8"/>
      <dgm:spPr/>
    </dgm:pt>
    <dgm:pt modelId="{02C05E02-987E-3148-8C12-6073ADD65ACE}" type="pres">
      <dgm:prSet presAssocID="{6746DEB5-C8C1-4563-AE1B-1E453907C5BB}" presName="vert1" presStyleCnt="0"/>
      <dgm:spPr/>
    </dgm:pt>
    <dgm:pt modelId="{5761E2D7-4436-4648-B628-1D393288861F}" type="pres">
      <dgm:prSet presAssocID="{091D8DA4-5DBF-4A6D-A37C-344F288A32CD}" presName="thickLine" presStyleLbl="alignNode1" presStyleIdx="5" presStyleCnt="8"/>
      <dgm:spPr/>
    </dgm:pt>
    <dgm:pt modelId="{8E05D801-57F4-8F4C-8553-9C98435D4B85}" type="pres">
      <dgm:prSet presAssocID="{091D8DA4-5DBF-4A6D-A37C-344F288A32CD}" presName="horz1" presStyleCnt="0"/>
      <dgm:spPr/>
    </dgm:pt>
    <dgm:pt modelId="{4FA4B88E-C1C7-BD41-B043-485EB8B478F6}" type="pres">
      <dgm:prSet presAssocID="{091D8DA4-5DBF-4A6D-A37C-344F288A32CD}" presName="tx1" presStyleLbl="revTx" presStyleIdx="5" presStyleCnt="8"/>
      <dgm:spPr/>
    </dgm:pt>
    <dgm:pt modelId="{119A8614-1B25-E541-86BA-50F2DBE82DF2}" type="pres">
      <dgm:prSet presAssocID="{091D8DA4-5DBF-4A6D-A37C-344F288A32CD}" presName="vert1" presStyleCnt="0"/>
      <dgm:spPr/>
    </dgm:pt>
    <dgm:pt modelId="{3474E083-24A9-044E-95D7-304123544C03}" type="pres">
      <dgm:prSet presAssocID="{346C22E0-C2DB-4867-86B7-8A72BB7E28A0}" presName="thickLine" presStyleLbl="alignNode1" presStyleIdx="6" presStyleCnt="8"/>
      <dgm:spPr/>
    </dgm:pt>
    <dgm:pt modelId="{424869C7-8172-3048-AE98-BF77BAF3615D}" type="pres">
      <dgm:prSet presAssocID="{346C22E0-C2DB-4867-86B7-8A72BB7E28A0}" presName="horz1" presStyleCnt="0"/>
      <dgm:spPr/>
    </dgm:pt>
    <dgm:pt modelId="{98D98A17-39FE-3E4C-BBFC-E33D64CA6498}" type="pres">
      <dgm:prSet presAssocID="{346C22E0-C2DB-4867-86B7-8A72BB7E28A0}" presName="tx1" presStyleLbl="revTx" presStyleIdx="6" presStyleCnt="8"/>
      <dgm:spPr/>
    </dgm:pt>
    <dgm:pt modelId="{B38415CB-9F60-9B4B-A2A5-DE6FD8B2A1A6}" type="pres">
      <dgm:prSet presAssocID="{346C22E0-C2DB-4867-86B7-8A72BB7E28A0}" presName="vert1" presStyleCnt="0"/>
      <dgm:spPr/>
    </dgm:pt>
    <dgm:pt modelId="{D39DAF82-5BE8-1341-A653-16D33DCAE0BF}" type="pres">
      <dgm:prSet presAssocID="{ACCED8A4-D087-4FC6-96AF-082C003891F8}" presName="thickLine" presStyleLbl="alignNode1" presStyleIdx="7" presStyleCnt="8"/>
      <dgm:spPr/>
    </dgm:pt>
    <dgm:pt modelId="{FE705B4A-9C5D-2649-A835-7525652D8154}" type="pres">
      <dgm:prSet presAssocID="{ACCED8A4-D087-4FC6-96AF-082C003891F8}" presName="horz1" presStyleCnt="0"/>
      <dgm:spPr/>
    </dgm:pt>
    <dgm:pt modelId="{C8363DEE-D82A-7A4B-A90E-3BA76BAC33CD}" type="pres">
      <dgm:prSet presAssocID="{ACCED8A4-D087-4FC6-96AF-082C003891F8}" presName="tx1" presStyleLbl="revTx" presStyleIdx="7" presStyleCnt="8"/>
      <dgm:spPr/>
    </dgm:pt>
    <dgm:pt modelId="{EBA45F97-E55C-6943-84B1-1423E7D501EA}" type="pres">
      <dgm:prSet presAssocID="{ACCED8A4-D087-4FC6-96AF-082C003891F8}" presName="vert1" presStyleCnt="0"/>
      <dgm:spPr/>
    </dgm:pt>
  </dgm:ptLst>
  <dgm:cxnLst>
    <dgm:cxn modelId="{FD44280D-BEAA-0B47-8C6B-52B0139330AA}" type="presOf" srcId="{346C22E0-C2DB-4867-86B7-8A72BB7E28A0}" destId="{98D98A17-39FE-3E4C-BBFC-E33D64CA6498}" srcOrd="0" destOrd="0" presId="urn:microsoft.com/office/officeart/2008/layout/LinedList"/>
    <dgm:cxn modelId="{7820363E-D27D-45E2-8571-461BAB0CE8D5}" srcId="{BE815743-0165-4C0D-A97A-849A1107B36D}" destId="{ED54E7C9-3F77-4FCE-A3BA-FBD05366CC45}" srcOrd="1" destOrd="0" parTransId="{346CA675-D3A5-4EFE-81D8-CDE03DD39FCD}" sibTransId="{C3F215DB-0017-4E78-848C-BAD16563D2BA}"/>
    <dgm:cxn modelId="{51503356-A762-4AAB-8679-F39479479F1C}" srcId="{BE815743-0165-4C0D-A97A-849A1107B36D}" destId="{2EC63130-15BD-48F8-91A9-078589BD23C2}" srcOrd="2" destOrd="0" parTransId="{C2B50DEF-E57B-446A-98C0-2E3DFF14E9D8}" sibTransId="{736B142D-FA6D-486B-AC7B-3D1215A800BE}"/>
    <dgm:cxn modelId="{5AB41964-E9EF-4BD4-8397-50DD43D50DED}" srcId="{BE815743-0165-4C0D-A97A-849A1107B36D}" destId="{346C22E0-C2DB-4867-86B7-8A72BB7E28A0}" srcOrd="6" destOrd="0" parTransId="{15D78B5B-F9A5-4ED4-8F67-A62FB639D470}" sibTransId="{B53E4513-D397-4450-9E9D-97632C17451D}"/>
    <dgm:cxn modelId="{EFFDA17A-12F8-0049-A601-CEE6B3622971}" type="presOf" srcId="{ACCED8A4-D087-4FC6-96AF-082C003891F8}" destId="{C8363DEE-D82A-7A4B-A90E-3BA76BAC33CD}" srcOrd="0" destOrd="0" presId="urn:microsoft.com/office/officeart/2008/layout/LinedList"/>
    <dgm:cxn modelId="{99EC8181-D177-3443-AD01-D454E19C2CAE}" type="presOf" srcId="{091D8DA4-5DBF-4A6D-A37C-344F288A32CD}" destId="{4FA4B88E-C1C7-BD41-B043-485EB8B478F6}" srcOrd="0" destOrd="0" presId="urn:microsoft.com/office/officeart/2008/layout/LinedList"/>
    <dgm:cxn modelId="{705BA7AB-521B-4AEF-8A22-B4B498131808}" srcId="{BE815743-0165-4C0D-A97A-849A1107B36D}" destId="{ACCED8A4-D087-4FC6-96AF-082C003891F8}" srcOrd="7" destOrd="0" parTransId="{12A03907-80FA-40B5-9E9F-E393A882551B}" sibTransId="{80F46479-C96C-43E8-806B-2476B5DC795F}"/>
    <dgm:cxn modelId="{1C97D6AB-853F-4C0B-976B-1DC50CCCC54F}" srcId="{BE815743-0165-4C0D-A97A-849A1107B36D}" destId="{DA7828F1-3D5E-4832-B4B3-CB780D3FE995}" srcOrd="0" destOrd="0" parTransId="{72B24285-0B37-49CB-AE04-D1D1E62D09D3}" sibTransId="{287A7D73-211A-458A-B32E-44F10C8637DE}"/>
    <dgm:cxn modelId="{16B912B0-3E22-674F-BEE0-99AD2B0B9371}" type="presOf" srcId="{2EC63130-15BD-48F8-91A9-078589BD23C2}" destId="{2874ACF1-9550-6444-B72F-8AD50F43A6B7}" srcOrd="0" destOrd="0" presId="urn:microsoft.com/office/officeart/2008/layout/LinedList"/>
    <dgm:cxn modelId="{47EAC9B6-8CAB-3F43-8789-3240FB884EC6}" type="presOf" srcId="{BE815743-0165-4C0D-A97A-849A1107B36D}" destId="{80472B89-9CC9-704E-9046-EF81159E5DA5}" srcOrd="0" destOrd="0" presId="urn:microsoft.com/office/officeart/2008/layout/LinedList"/>
    <dgm:cxn modelId="{CCC389D4-22B5-4EE9-B6BC-146A7C2A7C87}" srcId="{BE815743-0165-4C0D-A97A-849A1107B36D}" destId="{091D8DA4-5DBF-4A6D-A37C-344F288A32CD}" srcOrd="5" destOrd="0" parTransId="{E991913B-6CCE-48D4-9080-222F231C0F64}" sibTransId="{6E8AEA48-7252-4F1C-98C2-CB16ADBBD32B}"/>
    <dgm:cxn modelId="{6F53F6D5-6266-4397-8A7F-218ED5609FA0}" srcId="{BE815743-0165-4C0D-A97A-849A1107B36D}" destId="{6746DEB5-C8C1-4563-AE1B-1E453907C5BB}" srcOrd="4" destOrd="0" parTransId="{B79E7B84-C016-4176-9ED1-53D125CAB341}" sibTransId="{CCF379E3-D4D3-48EC-8348-ECD8F5496870}"/>
    <dgm:cxn modelId="{63DB25DC-D749-4A74-824D-0ED451170376}" srcId="{BE815743-0165-4C0D-A97A-849A1107B36D}" destId="{501ED5ED-DFAF-425D-9C4E-8C0182811D38}" srcOrd="3" destOrd="0" parTransId="{0857461D-42F7-4B54-8B2C-2BB0D9AAC57D}" sibTransId="{AFA2C1BE-20C6-49EB-9674-49EFA7F837D1}"/>
    <dgm:cxn modelId="{9F080AFB-1BBD-2841-9A7C-EB7F7303D053}" type="presOf" srcId="{ED54E7C9-3F77-4FCE-A3BA-FBD05366CC45}" destId="{EA52A654-AF5A-9240-8245-442D2AAA3464}" srcOrd="0" destOrd="0" presId="urn:microsoft.com/office/officeart/2008/layout/LinedList"/>
    <dgm:cxn modelId="{19D38BFC-E593-3148-8BCA-6099AE175364}" type="presOf" srcId="{6746DEB5-C8C1-4563-AE1B-1E453907C5BB}" destId="{EDB01AEC-83E3-8D40-A832-F9647DCDC3E2}" srcOrd="0" destOrd="0" presId="urn:microsoft.com/office/officeart/2008/layout/LinedList"/>
    <dgm:cxn modelId="{C49AAFFE-748F-E04B-A1BB-CBBFB3F66033}" type="presOf" srcId="{501ED5ED-DFAF-425D-9C4E-8C0182811D38}" destId="{CE3536A5-8187-264F-947D-E6D5C1B97F6D}" srcOrd="0" destOrd="0" presId="urn:microsoft.com/office/officeart/2008/layout/LinedList"/>
    <dgm:cxn modelId="{B44A85FF-5EC0-E34E-A3AE-1AB76E14DAED}" type="presOf" srcId="{DA7828F1-3D5E-4832-B4B3-CB780D3FE995}" destId="{27BAA655-8039-724A-B97A-B04D0DF4E6F3}" srcOrd="0" destOrd="0" presId="urn:microsoft.com/office/officeart/2008/layout/LinedList"/>
    <dgm:cxn modelId="{1713335E-5E1F-6F4C-B152-1242973A8EA2}" type="presParOf" srcId="{80472B89-9CC9-704E-9046-EF81159E5DA5}" destId="{0DE9D290-C839-9D44-B929-708E1EF609CB}" srcOrd="0" destOrd="0" presId="urn:microsoft.com/office/officeart/2008/layout/LinedList"/>
    <dgm:cxn modelId="{9C6B7663-5314-544B-84D1-2A0448908C42}" type="presParOf" srcId="{80472B89-9CC9-704E-9046-EF81159E5DA5}" destId="{F73486D3-5545-3D4B-960A-693CD537A5AA}" srcOrd="1" destOrd="0" presId="urn:microsoft.com/office/officeart/2008/layout/LinedList"/>
    <dgm:cxn modelId="{C0DA4DB1-18F3-734D-A711-5BEDFD2B9150}" type="presParOf" srcId="{F73486D3-5545-3D4B-960A-693CD537A5AA}" destId="{27BAA655-8039-724A-B97A-B04D0DF4E6F3}" srcOrd="0" destOrd="0" presId="urn:microsoft.com/office/officeart/2008/layout/LinedList"/>
    <dgm:cxn modelId="{46BED0D9-5AA7-9C47-AB4D-9CA96DE0F70A}" type="presParOf" srcId="{F73486D3-5545-3D4B-960A-693CD537A5AA}" destId="{004390F4-5613-924E-B98C-591769FC467F}" srcOrd="1" destOrd="0" presId="urn:microsoft.com/office/officeart/2008/layout/LinedList"/>
    <dgm:cxn modelId="{FFAF12FC-E306-D744-93C6-04EC3901B95A}" type="presParOf" srcId="{80472B89-9CC9-704E-9046-EF81159E5DA5}" destId="{D14E4C13-C0AF-6348-A385-F2D3B36AC10D}" srcOrd="2" destOrd="0" presId="urn:microsoft.com/office/officeart/2008/layout/LinedList"/>
    <dgm:cxn modelId="{6523BAB5-EDBD-FB4D-920F-80395217BBF2}" type="presParOf" srcId="{80472B89-9CC9-704E-9046-EF81159E5DA5}" destId="{2FEE916B-EF29-5349-85CE-2036FCAD3CD8}" srcOrd="3" destOrd="0" presId="urn:microsoft.com/office/officeart/2008/layout/LinedList"/>
    <dgm:cxn modelId="{DC9BFC9E-0442-F84A-A68E-2115BC86F1B4}" type="presParOf" srcId="{2FEE916B-EF29-5349-85CE-2036FCAD3CD8}" destId="{EA52A654-AF5A-9240-8245-442D2AAA3464}" srcOrd="0" destOrd="0" presId="urn:microsoft.com/office/officeart/2008/layout/LinedList"/>
    <dgm:cxn modelId="{31795085-ADFF-4C4B-892E-15AAFF14A1A6}" type="presParOf" srcId="{2FEE916B-EF29-5349-85CE-2036FCAD3CD8}" destId="{B921B3B2-8A70-3444-987D-6A64DE36799F}" srcOrd="1" destOrd="0" presId="urn:microsoft.com/office/officeart/2008/layout/LinedList"/>
    <dgm:cxn modelId="{7FC45979-D6B3-4D42-A9B6-35ABF3DD76E2}" type="presParOf" srcId="{80472B89-9CC9-704E-9046-EF81159E5DA5}" destId="{B867835B-A18A-8D4A-9A37-79E13A86D9B3}" srcOrd="4" destOrd="0" presId="urn:microsoft.com/office/officeart/2008/layout/LinedList"/>
    <dgm:cxn modelId="{B44473BD-9FE8-A349-A23E-651B6E85548F}" type="presParOf" srcId="{80472B89-9CC9-704E-9046-EF81159E5DA5}" destId="{30C24F37-EFFC-0540-840D-1500671A14CA}" srcOrd="5" destOrd="0" presId="urn:microsoft.com/office/officeart/2008/layout/LinedList"/>
    <dgm:cxn modelId="{D80D01DC-3E8A-AB4E-AF04-BED14B8C9E50}" type="presParOf" srcId="{30C24F37-EFFC-0540-840D-1500671A14CA}" destId="{2874ACF1-9550-6444-B72F-8AD50F43A6B7}" srcOrd="0" destOrd="0" presId="urn:microsoft.com/office/officeart/2008/layout/LinedList"/>
    <dgm:cxn modelId="{AB4326FF-5D6B-CB42-A588-1E8CD705CEFF}" type="presParOf" srcId="{30C24F37-EFFC-0540-840D-1500671A14CA}" destId="{D967A986-F43F-8D44-B095-F982FCC70617}" srcOrd="1" destOrd="0" presId="urn:microsoft.com/office/officeart/2008/layout/LinedList"/>
    <dgm:cxn modelId="{A536D691-196A-8045-B843-980BE195316D}" type="presParOf" srcId="{80472B89-9CC9-704E-9046-EF81159E5DA5}" destId="{B004989C-3BCA-DD4A-B5E9-EA1AE8315F26}" srcOrd="6" destOrd="0" presId="urn:microsoft.com/office/officeart/2008/layout/LinedList"/>
    <dgm:cxn modelId="{9169E0A0-7917-2E4C-98BE-6A6C021F268D}" type="presParOf" srcId="{80472B89-9CC9-704E-9046-EF81159E5DA5}" destId="{8C89FCE9-1B3F-E54A-93A2-1C6D0229861C}" srcOrd="7" destOrd="0" presId="urn:microsoft.com/office/officeart/2008/layout/LinedList"/>
    <dgm:cxn modelId="{631553A0-ECDE-724D-A5F3-F171FED947DD}" type="presParOf" srcId="{8C89FCE9-1B3F-E54A-93A2-1C6D0229861C}" destId="{CE3536A5-8187-264F-947D-E6D5C1B97F6D}" srcOrd="0" destOrd="0" presId="urn:microsoft.com/office/officeart/2008/layout/LinedList"/>
    <dgm:cxn modelId="{23BDE2A9-398E-6A4A-B8ED-A57FFB262287}" type="presParOf" srcId="{8C89FCE9-1B3F-E54A-93A2-1C6D0229861C}" destId="{A2892446-E8B8-D540-9127-B486AF1C4350}" srcOrd="1" destOrd="0" presId="urn:microsoft.com/office/officeart/2008/layout/LinedList"/>
    <dgm:cxn modelId="{FB3C9E90-A65A-9A42-9BEB-9C71F3DB4D39}" type="presParOf" srcId="{80472B89-9CC9-704E-9046-EF81159E5DA5}" destId="{CE7DE57C-7D1D-2F45-AB81-2D19B197D950}" srcOrd="8" destOrd="0" presId="urn:microsoft.com/office/officeart/2008/layout/LinedList"/>
    <dgm:cxn modelId="{1C70C3CD-1C33-5443-AD09-59D556C63E3B}" type="presParOf" srcId="{80472B89-9CC9-704E-9046-EF81159E5DA5}" destId="{5E6C5386-8BDC-F146-9099-9DF905E29252}" srcOrd="9" destOrd="0" presId="urn:microsoft.com/office/officeart/2008/layout/LinedList"/>
    <dgm:cxn modelId="{7CFB2C7A-C951-7246-B1EE-F83AAF0B0759}" type="presParOf" srcId="{5E6C5386-8BDC-F146-9099-9DF905E29252}" destId="{EDB01AEC-83E3-8D40-A832-F9647DCDC3E2}" srcOrd="0" destOrd="0" presId="urn:microsoft.com/office/officeart/2008/layout/LinedList"/>
    <dgm:cxn modelId="{BF5BE2ED-8578-2343-A71B-9F1946F028A8}" type="presParOf" srcId="{5E6C5386-8BDC-F146-9099-9DF905E29252}" destId="{02C05E02-987E-3148-8C12-6073ADD65ACE}" srcOrd="1" destOrd="0" presId="urn:microsoft.com/office/officeart/2008/layout/LinedList"/>
    <dgm:cxn modelId="{F1120462-F484-9B46-805D-DADCB2A3E4DF}" type="presParOf" srcId="{80472B89-9CC9-704E-9046-EF81159E5DA5}" destId="{5761E2D7-4436-4648-B628-1D393288861F}" srcOrd="10" destOrd="0" presId="urn:microsoft.com/office/officeart/2008/layout/LinedList"/>
    <dgm:cxn modelId="{410FF0DB-3139-384B-81BA-4586949840AD}" type="presParOf" srcId="{80472B89-9CC9-704E-9046-EF81159E5DA5}" destId="{8E05D801-57F4-8F4C-8553-9C98435D4B85}" srcOrd="11" destOrd="0" presId="urn:microsoft.com/office/officeart/2008/layout/LinedList"/>
    <dgm:cxn modelId="{35FEC471-10AE-6A48-9F1C-82C4D1AA303C}" type="presParOf" srcId="{8E05D801-57F4-8F4C-8553-9C98435D4B85}" destId="{4FA4B88E-C1C7-BD41-B043-485EB8B478F6}" srcOrd="0" destOrd="0" presId="urn:microsoft.com/office/officeart/2008/layout/LinedList"/>
    <dgm:cxn modelId="{046A86F2-EF48-B140-A574-AB42A8417810}" type="presParOf" srcId="{8E05D801-57F4-8F4C-8553-9C98435D4B85}" destId="{119A8614-1B25-E541-86BA-50F2DBE82DF2}" srcOrd="1" destOrd="0" presId="urn:microsoft.com/office/officeart/2008/layout/LinedList"/>
    <dgm:cxn modelId="{464DAD8B-ADC9-3C41-8C4A-B4ED4077053D}" type="presParOf" srcId="{80472B89-9CC9-704E-9046-EF81159E5DA5}" destId="{3474E083-24A9-044E-95D7-304123544C03}" srcOrd="12" destOrd="0" presId="urn:microsoft.com/office/officeart/2008/layout/LinedList"/>
    <dgm:cxn modelId="{EEF9D82C-6A04-1D49-9E62-2ECF6048FC26}" type="presParOf" srcId="{80472B89-9CC9-704E-9046-EF81159E5DA5}" destId="{424869C7-8172-3048-AE98-BF77BAF3615D}" srcOrd="13" destOrd="0" presId="urn:microsoft.com/office/officeart/2008/layout/LinedList"/>
    <dgm:cxn modelId="{0CAE0F75-0C8F-7943-90B9-C9E3D427ECC1}" type="presParOf" srcId="{424869C7-8172-3048-AE98-BF77BAF3615D}" destId="{98D98A17-39FE-3E4C-BBFC-E33D64CA6498}" srcOrd="0" destOrd="0" presId="urn:microsoft.com/office/officeart/2008/layout/LinedList"/>
    <dgm:cxn modelId="{A6EFF54C-5C43-A44B-B114-34A9DF4E0BA7}" type="presParOf" srcId="{424869C7-8172-3048-AE98-BF77BAF3615D}" destId="{B38415CB-9F60-9B4B-A2A5-DE6FD8B2A1A6}" srcOrd="1" destOrd="0" presId="urn:microsoft.com/office/officeart/2008/layout/LinedList"/>
    <dgm:cxn modelId="{B53A04D2-116D-9744-983F-6DF36D184916}" type="presParOf" srcId="{80472B89-9CC9-704E-9046-EF81159E5DA5}" destId="{D39DAF82-5BE8-1341-A653-16D33DCAE0BF}" srcOrd="14" destOrd="0" presId="urn:microsoft.com/office/officeart/2008/layout/LinedList"/>
    <dgm:cxn modelId="{E0FA237A-3BCB-FE43-8D81-E4A4DC99B56B}" type="presParOf" srcId="{80472B89-9CC9-704E-9046-EF81159E5DA5}" destId="{FE705B4A-9C5D-2649-A835-7525652D8154}" srcOrd="15" destOrd="0" presId="urn:microsoft.com/office/officeart/2008/layout/LinedList"/>
    <dgm:cxn modelId="{D570E83D-BEAD-F145-B960-9B10E301AB88}" type="presParOf" srcId="{FE705B4A-9C5D-2649-A835-7525652D8154}" destId="{C8363DEE-D82A-7A4B-A90E-3BA76BAC33CD}" srcOrd="0" destOrd="0" presId="urn:microsoft.com/office/officeart/2008/layout/LinedList"/>
    <dgm:cxn modelId="{5093B620-8DBA-844B-BDB8-607AE2DFF73C}" type="presParOf" srcId="{FE705B4A-9C5D-2649-A835-7525652D8154}" destId="{EBA45F97-E55C-6943-84B1-1423E7D501E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E0CBA4-15AB-49A1-8192-DF11F9EF583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D375BE8-28BE-48B2-ABAE-2F322AB07DF0}">
      <dgm:prSet/>
      <dgm:spPr/>
      <dgm:t>
        <a:bodyPr/>
        <a:lstStyle/>
        <a:p>
          <a:r>
            <a:rPr kumimoji="1" lang="ko-KR"/>
            <a:t>저장소 목록</a:t>
          </a:r>
          <a:r>
            <a:rPr kumimoji="1" lang="en-US"/>
            <a:t>(Repositories) : </a:t>
          </a:r>
          <a:r>
            <a:rPr kumimoji="1" lang="ko-KR"/>
            <a:t>현재 기여하고 있는 모든 원격 저장소 목록</a:t>
          </a:r>
          <a:endParaRPr lang="en-US"/>
        </a:p>
      </dgm:t>
    </dgm:pt>
    <dgm:pt modelId="{D4754C24-7D9D-4BA0-9427-C6A8FD79819F}" type="parTrans" cxnId="{F1012FB7-23AE-456A-9A7B-DA258EBD0030}">
      <dgm:prSet/>
      <dgm:spPr/>
      <dgm:t>
        <a:bodyPr/>
        <a:lstStyle/>
        <a:p>
          <a:endParaRPr lang="en-US"/>
        </a:p>
      </dgm:t>
    </dgm:pt>
    <dgm:pt modelId="{A8974C8C-7547-4165-AA18-1F68D753D7D0}" type="sibTrans" cxnId="{F1012FB7-23AE-456A-9A7B-DA258EBD0030}">
      <dgm:prSet/>
      <dgm:spPr/>
      <dgm:t>
        <a:bodyPr/>
        <a:lstStyle/>
        <a:p>
          <a:endParaRPr lang="en-US"/>
        </a:p>
      </dgm:t>
    </dgm:pt>
    <dgm:pt modelId="{06B9F82D-A97D-4C66-903D-054FA77CAE5A}">
      <dgm:prSet/>
      <dgm:spPr/>
      <dgm:t>
        <a:bodyPr/>
        <a:lstStyle/>
        <a:p>
          <a:r>
            <a:rPr kumimoji="1" lang="ko-KR"/>
            <a:t>팀 목록</a:t>
          </a:r>
          <a:r>
            <a:rPr kumimoji="1" lang="en-US"/>
            <a:t>(Your teams) : </a:t>
          </a:r>
          <a:r>
            <a:rPr kumimoji="1" lang="ko-KR"/>
            <a:t>단체 계정 안에 더 작은 분류인 팀</a:t>
          </a:r>
          <a:r>
            <a:rPr kumimoji="1" lang="en-US"/>
            <a:t>(team)</a:t>
          </a:r>
          <a:r>
            <a:rPr kumimoji="1" lang="ko-KR"/>
            <a:t>을 만들 수 있습니다</a:t>
          </a:r>
          <a:r>
            <a:rPr kumimoji="1" lang="en-US"/>
            <a:t>.</a:t>
          </a:r>
          <a:endParaRPr lang="en-US"/>
        </a:p>
      </dgm:t>
    </dgm:pt>
    <dgm:pt modelId="{2B67A8AC-8A7E-4F32-9A6B-6837CE212E6A}" type="parTrans" cxnId="{55F9C37B-338C-4A7A-ABE2-805EE76D6A52}">
      <dgm:prSet/>
      <dgm:spPr/>
      <dgm:t>
        <a:bodyPr/>
        <a:lstStyle/>
        <a:p>
          <a:endParaRPr lang="en-US"/>
        </a:p>
      </dgm:t>
    </dgm:pt>
    <dgm:pt modelId="{32C9DC11-D317-482B-938F-4CCA81D807E8}" type="sibTrans" cxnId="{55F9C37B-338C-4A7A-ABE2-805EE76D6A52}">
      <dgm:prSet/>
      <dgm:spPr/>
      <dgm:t>
        <a:bodyPr/>
        <a:lstStyle/>
        <a:p>
          <a:endParaRPr lang="en-US"/>
        </a:p>
      </dgm:t>
    </dgm:pt>
    <dgm:pt modelId="{AABA8F18-3528-4923-A45E-055A5EB875EB}">
      <dgm:prSet/>
      <dgm:spPr/>
      <dgm:t>
        <a:bodyPr/>
        <a:lstStyle/>
        <a:p>
          <a:r>
            <a:rPr kumimoji="1" lang="ko-KR"/>
            <a:t>풀 리퀘스트</a:t>
          </a:r>
          <a:r>
            <a:rPr kumimoji="1" lang="en-US"/>
            <a:t>(Pull requests) : </a:t>
          </a:r>
          <a:r>
            <a:rPr kumimoji="1" lang="ko-KR"/>
            <a:t>관련된 모든 풀 리퀘스트를 볼 수 있습니다</a:t>
          </a:r>
          <a:r>
            <a:rPr kumimoji="1" lang="en-US"/>
            <a:t>.</a:t>
          </a:r>
          <a:endParaRPr lang="en-US"/>
        </a:p>
      </dgm:t>
    </dgm:pt>
    <dgm:pt modelId="{75DE4FC6-77AF-4B2C-94B2-A2A4A9E79C84}" type="parTrans" cxnId="{A7D5F701-079F-4BD2-8420-46472541A555}">
      <dgm:prSet/>
      <dgm:spPr/>
      <dgm:t>
        <a:bodyPr/>
        <a:lstStyle/>
        <a:p>
          <a:endParaRPr lang="en-US"/>
        </a:p>
      </dgm:t>
    </dgm:pt>
    <dgm:pt modelId="{C230E804-82A3-4361-BD5F-8B8536EDC206}" type="sibTrans" cxnId="{A7D5F701-079F-4BD2-8420-46472541A555}">
      <dgm:prSet/>
      <dgm:spPr/>
      <dgm:t>
        <a:bodyPr/>
        <a:lstStyle/>
        <a:p>
          <a:endParaRPr lang="en-US"/>
        </a:p>
      </dgm:t>
    </dgm:pt>
    <dgm:pt modelId="{0721A330-9C49-4756-B7C5-A54BAB55B27F}">
      <dgm:prSet/>
      <dgm:spPr/>
      <dgm:t>
        <a:bodyPr/>
        <a:lstStyle/>
        <a:p>
          <a:r>
            <a:rPr kumimoji="1" lang="ko-KR"/>
            <a:t>이슈</a:t>
          </a:r>
          <a:r>
            <a:rPr kumimoji="1" lang="en-US"/>
            <a:t>(Issues)</a:t>
          </a:r>
          <a:r>
            <a:rPr kumimoji="1" lang="ko-KR"/>
            <a:t> </a:t>
          </a:r>
          <a:r>
            <a:rPr kumimoji="1" lang="en-US"/>
            <a:t>:</a:t>
          </a:r>
          <a:r>
            <a:rPr kumimoji="1" lang="ko-KR"/>
            <a:t> 각 저장소에서 해결해야 하는 일들을 이슈로 만들어 둘 수 있습니다</a:t>
          </a:r>
          <a:r>
            <a:rPr kumimoji="1" lang="en-US"/>
            <a:t>.</a:t>
          </a:r>
          <a:endParaRPr lang="en-US"/>
        </a:p>
      </dgm:t>
    </dgm:pt>
    <dgm:pt modelId="{904995C6-8AC3-4171-86D7-F66ABF15F029}" type="parTrans" cxnId="{718CDBC8-1347-4C38-8A20-F87E431CD2F5}">
      <dgm:prSet/>
      <dgm:spPr/>
      <dgm:t>
        <a:bodyPr/>
        <a:lstStyle/>
        <a:p>
          <a:endParaRPr lang="en-US"/>
        </a:p>
      </dgm:t>
    </dgm:pt>
    <dgm:pt modelId="{535D564F-CB03-432C-B737-AC7A03662807}" type="sibTrans" cxnId="{718CDBC8-1347-4C38-8A20-F87E431CD2F5}">
      <dgm:prSet/>
      <dgm:spPr/>
      <dgm:t>
        <a:bodyPr/>
        <a:lstStyle/>
        <a:p>
          <a:endParaRPr lang="en-US"/>
        </a:p>
      </dgm:t>
    </dgm:pt>
    <dgm:pt modelId="{5A2A24FD-F239-44B4-B239-D1466A6A314A}">
      <dgm:prSet/>
      <dgm:spPr/>
      <dgm:t>
        <a:bodyPr/>
        <a:lstStyle/>
        <a:p>
          <a:r>
            <a:rPr kumimoji="1" lang="ko-KR"/>
            <a:t>마켓플레이스</a:t>
          </a:r>
          <a:r>
            <a:rPr kumimoji="1" lang="en-US"/>
            <a:t>(Marketplace) :</a:t>
          </a:r>
          <a:r>
            <a:rPr kumimoji="1" lang="ko-KR"/>
            <a:t> 코드를</a:t>
          </a:r>
          <a:r>
            <a:rPr kumimoji="1" lang="en-US"/>
            <a:t> GitHub</a:t>
          </a:r>
          <a:r>
            <a:rPr kumimoji="1" lang="ko-KR"/>
            <a:t>에 올리면 자동으로 빌드해주거나</a:t>
          </a:r>
          <a:r>
            <a:rPr kumimoji="1" lang="en-US"/>
            <a:t>,</a:t>
          </a:r>
          <a:r>
            <a:rPr kumimoji="1" lang="ko-KR"/>
            <a:t> 메신저와 연동할 수 있는 플러그인을 구입할 수 있습니다</a:t>
          </a:r>
          <a:r>
            <a:rPr kumimoji="1" lang="en-US"/>
            <a:t>.</a:t>
          </a:r>
          <a:endParaRPr lang="en-US"/>
        </a:p>
      </dgm:t>
    </dgm:pt>
    <dgm:pt modelId="{1AC3ADA7-D78C-4F56-9AC0-4A4D89376065}" type="parTrans" cxnId="{731C1FD1-BF92-4180-9F16-CDA5FDDBD8F8}">
      <dgm:prSet/>
      <dgm:spPr/>
      <dgm:t>
        <a:bodyPr/>
        <a:lstStyle/>
        <a:p>
          <a:endParaRPr lang="en-US"/>
        </a:p>
      </dgm:t>
    </dgm:pt>
    <dgm:pt modelId="{3254FA05-7369-4F6E-8EBB-F67CC3970A11}" type="sibTrans" cxnId="{731C1FD1-BF92-4180-9F16-CDA5FDDBD8F8}">
      <dgm:prSet/>
      <dgm:spPr/>
      <dgm:t>
        <a:bodyPr/>
        <a:lstStyle/>
        <a:p>
          <a:endParaRPr lang="en-US"/>
        </a:p>
      </dgm:t>
    </dgm:pt>
    <dgm:pt modelId="{27DC6FC1-446C-3349-8E1F-6ADE44F5A6B0}" type="pres">
      <dgm:prSet presAssocID="{3EE0CBA4-15AB-49A1-8192-DF11F9EF583C}" presName="vert0" presStyleCnt="0">
        <dgm:presLayoutVars>
          <dgm:dir/>
          <dgm:animOne val="branch"/>
          <dgm:animLvl val="lvl"/>
        </dgm:presLayoutVars>
      </dgm:prSet>
      <dgm:spPr/>
    </dgm:pt>
    <dgm:pt modelId="{DC9CA416-C135-684D-8115-46D54C091A0B}" type="pres">
      <dgm:prSet presAssocID="{ED375BE8-28BE-48B2-ABAE-2F322AB07DF0}" presName="thickLine" presStyleLbl="alignNode1" presStyleIdx="0" presStyleCnt="5"/>
      <dgm:spPr/>
    </dgm:pt>
    <dgm:pt modelId="{8CD6D25E-5586-EC4F-959D-4D025A0A7549}" type="pres">
      <dgm:prSet presAssocID="{ED375BE8-28BE-48B2-ABAE-2F322AB07DF0}" presName="horz1" presStyleCnt="0"/>
      <dgm:spPr/>
    </dgm:pt>
    <dgm:pt modelId="{408F146F-3CED-2047-BBE2-712F76951FBE}" type="pres">
      <dgm:prSet presAssocID="{ED375BE8-28BE-48B2-ABAE-2F322AB07DF0}" presName="tx1" presStyleLbl="revTx" presStyleIdx="0" presStyleCnt="5"/>
      <dgm:spPr/>
    </dgm:pt>
    <dgm:pt modelId="{2CD5D7A3-AEEB-7B43-88F1-E390FBEB74EC}" type="pres">
      <dgm:prSet presAssocID="{ED375BE8-28BE-48B2-ABAE-2F322AB07DF0}" presName="vert1" presStyleCnt="0"/>
      <dgm:spPr/>
    </dgm:pt>
    <dgm:pt modelId="{AC287109-2787-8C4A-8D8F-56802EB7B7B3}" type="pres">
      <dgm:prSet presAssocID="{06B9F82D-A97D-4C66-903D-054FA77CAE5A}" presName="thickLine" presStyleLbl="alignNode1" presStyleIdx="1" presStyleCnt="5"/>
      <dgm:spPr/>
    </dgm:pt>
    <dgm:pt modelId="{67E5E6A8-6BAD-AD48-B424-A1AE2136CFF3}" type="pres">
      <dgm:prSet presAssocID="{06B9F82D-A97D-4C66-903D-054FA77CAE5A}" presName="horz1" presStyleCnt="0"/>
      <dgm:spPr/>
    </dgm:pt>
    <dgm:pt modelId="{6DCA783D-8262-3A42-B907-43A553924E44}" type="pres">
      <dgm:prSet presAssocID="{06B9F82D-A97D-4C66-903D-054FA77CAE5A}" presName="tx1" presStyleLbl="revTx" presStyleIdx="1" presStyleCnt="5"/>
      <dgm:spPr/>
    </dgm:pt>
    <dgm:pt modelId="{475B13F9-6C87-FB45-892F-78B296473C7B}" type="pres">
      <dgm:prSet presAssocID="{06B9F82D-A97D-4C66-903D-054FA77CAE5A}" presName="vert1" presStyleCnt="0"/>
      <dgm:spPr/>
    </dgm:pt>
    <dgm:pt modelId="{729B2855-0CB8-3145-AC88-38899FEB97EC}" type="pres">
      <dgm:prSet presAssocID="{AABA8F18-3528-4923-A45E-055A5EB875EB}" presName="thickLine" presStyleLbl="alignNode1" presStyleIdx="2" presStyleCnt="5"/>
      <dgm:spPr/>
    </dgm:pt>
    <dgm:pt modelId="{68B49C52-52F7-1E43-AE0F-7CBED104C884}" type="pres">
      <dgm:prSet presAssocID="{AABA8F18-3528-4923-A45E-055A5EB875EB}" presName="horz1" presStyleCnt="0"/>
      <dgm:spPr/>
    </dgm:pt>
    <dgm:pt modelId="{17D67BD6-A288-8F4C-859D-FD2D6BB15397}" type="pres">
      <dgm:prSet presAssocID="{AABA8F18-3528-4923-A45E-055A5EB875EB}" presName="tx1" presStyleLbl="revTx" presStyleIdx="2" presStyleCnt="5"/>
      <dgm:spPr/>
    </dgm:pt>
    <dgm:pt modelId="{A4E69A01-BEF9-244F-A0AF-6E06D185F480}" type="pres">
      <dgm:prSet presAssocID="{AABA8F18-3528-4923-A45E-055A5EB875EB}" presName="vert1" presStyleCnt="0"/>
      <dgm:spPr/>
    </dgm:pt>
    <dgm:pt modelId="{2059965B-7EAB-3B4D-804E-19D254230D72}" type="pres">
      <dgm:prSet presAssocID="{0721A330-9C49-4756-B7C5-A54BAB55B27F}" presName="thickLine" presStyleLbl="alignNode1" presStyleIdx="3" presStyleCnt="5"/>
      <dgm:spPr/>
    </dgm:pt>
    <dgm:pt modelId="{36B005EF-295B-3342-AA3D-2B25A608B8E4}" type="pres">
      <dgm:prSet presAssocID="{0721A330-9C49-4756-B7C5-A54BAB55B27F}" presName="horz1" presStyleCnt="0"/>
      <dgm:spPr/>
    </dgm:pt>
    <dgm:pt modelId="{2350EB78-FCF3-6F4B-965D-65C22ABF73C7}" type="pres">
      <dgm:prSet presAssocID="{0721A330-9C49-4756-B7C5-A54BAB55B27F}" presName="tx1" presStyleLbl="revTx" presStyleIdx="3" presStyleCnt="5"/>
      <dgm:spPr/>
    </dgm:pt>
    <dgm:pt modelId="{D4456C4F-7F24-D14A-AFE6-926ADC8C1435}" type="pres">
      <dgm:prSet presAssocID="{0721A330-9C49-4756-B7C5-A54BAB55B27F}" presName="vert1" presStyleCnt="0"/>
      <dgm:spPr/>
    </dgm:pt>
    <dgm:pt modelId="{9767C0F3-E854-4A48-838D-F3FE1969C079}" type="pres">
      <dgm:prSet presAssocID="{5A2A24FD-F239-44B4-B239-D1466A6A314A}" presName="thickLine" presStyleLbl="alignNode1" presStyleIdx="4" presStyleCnt="5"/>
      <dgm:spPr/>
    </dgm:pt>
    <dgm:pt modelId="{0CB9FEBE-6563-584C-8B92-0B784D761E0E}" type="pres">
      <dgm:prSet presAssocID="{5A2A24FD-F239-44B4-B239-D1466A6A314A}" presName="horz1" presStyleCnt="0"/>
      <dgm:spPr/>
    </dgm:pt>
    <dgm:pt modelId="{0B98CABC-4D5A-6640-918F-B4E334F2AD17}" type="pres">
      <dgm:prSet presAssocID="{5A2A24FD-F239-44B4-B239-D1466A6A314A}" presName="tx1" presStyleLbl="revTx" presStyleIdx="4" presStyleCnt="5"/>
      <dgm:spPr/>
    </dgm:pt>
    <dgm:pt modelId="{5E52A14E-9B5D-D240-9828-303F11AAEAA0}" type="pres">
      <dgm:prSet presAssocID="{5A2A24FD-F239-44B4-B239-D1466A6A314A}" presName="vert1" presStyleCnt="0"/>
      <dgm:spPr/>
    </dgm:pt>
  </dgm:ptLst>
  <dgm:cxnLst>
    <dgm:cxn modelId="{A7D5F701-079F-4BD2-8420-46472541A555}" srcId="{3EE0CBA4-15AB-49A1-8192-DF11F9EF583C}" destId="{AABA8F18-3528-4923-A45E-055A5EB875EB}" srcOrd="2" destOrd="0" parTransId="{75DE4FC6-77AF-4B2C-94B2-A2A4A9E79C84}" sibTransId="{C230E804-82A3-4361-BD5F-8B8536EDC206}"/>
    <dgm:cxn modelId="{87E2454E-7637-0E4A-B0BE-7667176B2CD3}" type="presOf" srcId="{3EE0CBA4-15AB-49A1-8192-DF11F9EF583C}" destId="{27DC6FC1-446C-3349-8E1F-6ADE44F5A6B0}" srcOrd="0" destOrd="0" presId="urn:microsoft.com/office/officeart/2008/layout/LinedList"/>
    <dgm:cxn modelId="{55F9C37B-338C-4A7A-ABE2-805EE76D6A52}" srcId="{3EE0CBA4-15AB-49A1-8192-DF11F9EF583C}" destId="{06B9F82D-A97D-4C66-903D-054FA77CAE5A}" srcOrd="1" destOrd="0" parTransId="{2B67A8AC-8A7E-4F32-9A6B-6837CE212E6A}" sibTransId="{32C9DC11-D317-482B-938F-4CCA81D807E8}"/>
    <dgm:cxn modelId="{2C3F0FAD-0A46-864F-8F12-A20DDABB351E}" type="presOf" srcId="{AABA8F18-3528-4923-A45E-055A5EB875EB}" destId="{17D67BD6-A288-8F4C-859D-FD2D6BB15397}" srcOrd="0" destOrd="0" presId="urn:microsoft.com/office/officeart/2008/layout/LinedList"/>
    <dgm:cxn modelId="{F1012FB7-23AE-456A-9A7B-DA258EBD0030}" srcId="{3EE0CBA4-15AB-49A1-8192-DF11F9EF583C}" destId="{ED375BE8-28BE-48B2-ABAE-2F322AB07DF0}" srcOrd="0" destOrd="0" parTransId="{D4754C24-7D9D-4BA0-9427-C6A8FD79819F}" sibTransId="{A8974C8C-7547-4165-AA18-1F68D753D7D0}"/>
    <dgm:cxn modelId="{51D970B7-B306-9149-A50A-A188A9E3F9AA}" type="presOf" srcId="{06B9F82D-A97D-4C66-903D-054FA77CAE5A}" destId="{6DCA783D-8262-3A42-B907-43A553924E44}" srcOrd="0" destOrd="0" presId="urn:microsoft.com/office/officeart/2008/layout/LinedList"/>
    <dgm:cxn modelId="{718CDBC8-1347-4C38-8A20-F87E431CD2F5}" srcId="{3EE0CBA4-15AB-49A1-8192-DF11F9EF583C}" destId="{0721A330-9C49-4756-B7C5-A54BAB55B27F}" srcOrd="3" destOrd="0" parTransId="{904995C6-8AC3-4171-86D7-F66ABF15F029}" sibTransId="{535D564F-CB03-432C-B737-AC7A03662807}"/>
    <dgm:cxn modelId="{0D74C6CD-3F95-544F-A988-7537C3EA9A9A}" type="presOf" srcId="{ED375BE8-28BE-48B2-ABAE-2F322AB07DF0}" destId="{408F146F-3CED-2047-BBE2-712F76951FBE}" srcOrd="0" destOrd="0" presId="urn:microsoft.com/office/officeart/2008/layout/LinedList"/>
    <dgm:cxn modelId="{731C1FD1-BF92-4180-9F16-CDA5FDDBD8F8}" srcId="{3EE0CBA4-15AB-49A1-8192-DF11F9EF583C}" destId="{5A2A24FD-F239-44B4-B239-D1466A6A314A}" srcOrd="4" destOrd="0" parTransId="{1AC3ADA7-D78C-4F56-9AC0-4A4D89376065}" sibTransId="{3254FA05-7369-4F6E-8EBB-F67CC3970A11}"/>
    <dgm:cxn modelId="{DC5615D3-4C59-C74F-B877-0554A4C01B8A}" type="presOf" srcId="{5A2A24FD-F239-44B4-B239-D1466A6A314A}" destId="{0B98CABC-4D5A-6640-918F-B4E334F2AD17}" srcOrd="0" destOrd="0" presId="urn:microsoft.com/office/officeart/2008/layout/LinedList"/>
    <dgm:cxn modelId="{C21622EF-60DF-214F-BB65-3AEF93DBE16C}" type="presOf" srcId="{0721A330-9C49-4756-B7C5-A54BAB55B27F}" destId="{2350EB78-FCF3-6F4B-965D-65C22ABF73C7}" srcOrd="0" destOrd="0" presId="urn:microsoft.com/office/officeart/2008/layout/LinedList"/>
    <dgm:cxn modelId="{0F1A06FA-4485-D34E-B73F-C95EC6F8A2B3}" type="presParOf" srcId="{27DC6FC1-446C-3349-8E1F-6ADE44F5A6B0}" destId="{DC9CA416-C135-684D-8115-46D54C091A0B}" srcOrd="0" destOrd="0" presId="urn:microsoft.com/office/officeart/2008/layout/LinedList"/>
    <dgm:cxn modelId="{27A67852-E8FA-9545-816E-5881D85D6C1C}" type="presParOf" srcId="{27DC6FC1-446C-3349-8E1F-6ADE44F5A6B0}" destId="{8CD6D25E-5586-EC4F-959D-4D025A0A7549}" srcOrd="1" destOrd="0" presId="urn:microsoft.com/office/officeart/2008/layout/LinedList"/>
    <dgm:cxn modelId="{123828F7-2379-C042-A3FE-D4D4B99719BA}" type="presParOf" srcId="{8CD6D25E-5586-EC4F-959D-4D025A0A7549}" destId="{408F146F-3CED-2047-BBE2-712F76951FBE}" srcOrd="0" destOrd="0" presId="urn:microsoft.com/office/officeart/2008/layout/LinedList"/>
    <dgm:cxn modelId="{9E8FE757-07D4-C544-9380-55BA3D8B6047}" type="presParOf" srcId="{8CD6D25E-5586-EC4F-959D-4D025A0A7549}" destId="{2CD5D7A3-AEEB-7B43-88F1-E390FBEB74EC}" srcOrd="1" destOrd="0" presId="urn:microsoft.com/office/officeart/2008/layout/LinedList"/>
    <dgm:cxn modelId="{EAC3456C-B6DD-694F-9DDC-067EAD125906}" type="presParOf" srcId="{27DC6FC1-446C-3349-8E1F-6ADE44F5A6B0}" destId="{AC287109-2787-8C4A-8D8F-56802EB7B7B3}" srcOrd="2" destOrd="0" presId="urn:microsoft.com/office/officeart/2008/layout/LinedList"/>
    <dgm:cxn modelId="{C4674876-2F59-3C41-A5C7-51BA05386DD4}" type="presParOf" srcId="{27DC6FC1-446C-3349-8E1F-6ADE44F5A6B0}" destId="{67E5E6A8-6BAD-AD48-B424-A1AE2136CFF3}" srcOrd="3" destOrd="0" presId="urn:microsoft.com/office/officeart/2008/layout/LinedList"/>
    <dgm:cxn modelId="{8F87D559-C0BD-B94C-8158-C1862FDE0CC4}" type="presParOf" srcId="{67E5E6A8-6BAD-AD48-B424-A1AE2136CFF3}" destId="{6DCA783D-8262-3A42-B907-43A553924E44}" srcOrd="0" destOrd="0" presId="urn:microsoft.com/office/officeart/2008/layout/LinedList"/>
    <dgm:cxn modelId="{369D226A-109E-5B4D-B422-41C510FFDFC0}" type="presParOf" srcId="{67E5E6A8-6BAD-AD48-B424-A1AE2136CFF3}" destId="{475B13F9-6C87-FB45-892F-78B296473C7B}" srcOrd="1" destOrd="0" presId="urn:microsoft.com/office/officeart/2008/layout/LinedList"/>
    <dgm:cxn modelId="{AD82F49F-6776-224E-A417-500856CDE59D}" type="presParOf" srcId="{27DC6FC1-446C-3349-8E1F-6ADE44F5A6B0}" destId="{729B2855-0CB8-3145-AC88-38899FEB97EC}" srcOrd="4" destOrd="0" presId="urn:microsoft.com/office/officeart/2008/layout/LinedList"/>
    <dgm:cxn modelId="{4DDC0BAE-730C-EC48-B4B2-0DCFC5158751}" type="presParOf" srcId="{27DC6FC1-446C-3349-8E1F-6ADE44F5A6B0}" destId="{68B49C52-52F7-1E43-AE0F-7CBED104C884}" srcOrd="5" destOrd="0" presId="urn:microsoft.com/office/officeart/2008/layout/LinedList"/>
    <dgm:cxn modelId="{3073AAF4-1170-DE45-9279-C21A636E8630}" type="presParOf" srcId="{68B49C52-52F7-1E43-AE0F-7CBED104C884}" destId="{17D67BD6-A288-8F4C-859D-FD2D6BB15397}" srcOrd="0" destOrd="0" presId="urn:microsoft.com/office/officeart/2008/layout/LinedList"/>
    <dgm:cxn modelId="{9F90EFC8-5B11-B544-B652-B7EF2100756B}" type="presParOf" srcId="{68B49C52-52F7-1E43-AE0F-7CBED104C884}" destId="{A4E69A01-BEF9-244F-A0AF-6E06D185F480}" srcOrd="1" destOrd="0" presId="urn:microsoft.com/office/officeart/2008/layout/LinedList"/>
    <dgm:cxn modelId="{2F172A52-ADF4-AF48-AAA5-0406D9CA58E9}" type="presParOf" srcId="{27DC6FC1-446C-3349-8E1F-6ADE44F5A6B0}" destId="{2059965B-7EAB-3B4D-804E-19D254230D72}" srcOrd="6" destOrd="0" presId="urn:microsoft.com/office/officeart/2008/layout/LinedList"/>
    <dgm:cxn modelId="{1883E450-3DB3-644E-86D1-6EC9060D90F9}" type="presParOf" srcId="{27DC6FC1-446C-3349-8E1F-6ADE44F5A6B0}" destId="{36B005EF-295B-3342-AA3D-2B25A608B8E4}" srcOrd="7" destOrd="0" presId="urn:microsoft.com/office/officeart/2008/layout/LinedList"/>
    <dgm:cxn modelId="{D5BF911E-98C4-A145-A13A-74A9D675E24E}" type="presParOf" srcId="{36B005EF-295B-3342-AA3D-2B25A608B8E4}" destId="{2350EB78-FCF3-6F4B-965D-65C22ABF73C7}" srcOrd="0" destOrd="0" presId="urn:microsoft.com/office/officeart/2008/layout/LinedList"/>
    <dgm:cxn modelId="{75594E80-CE88-E94B-BCDE-E824FF0ACF75}" type="presParOf" srcId="{36B005EF-295B-3342-AA3D-2B25A608B8E4}" destId="{D4456C4F-7F24-D14A-AFE6-926ADC8C1435}" srcOrd="1" destOrd="0" presId="urn:microsoft.com/office/officeart/2008/layout/LinedList"/>
    <dgm:cxn modelId="{1C5CAB76-CD5D-1441-9045-76521472CEB7}" type="presParOf" srcId="{27DC6FC1-446C-3349-8E1F-6ADE44F5A6B0}" destId="{9767C0F3-E854-4A48-838D-F3FE1969C079}" srcOrd="8" destOrd="0" presId="urn:microsoft.com/office/officeart/2008/layout/LinedList"/>
    <dgm:cxn modelId="{025F7FD4-0691-3248-A488-0DCE7BE8FA1D}" type="presParOf" srcId="{27DC6FC1-446C-3349-8E1F-6ADE44F5A6B0}" destId="{0CB9FEBE-6563-584C-8B92-0B784D761E0E}" srcOrd="9" destOrd="0" presId="urn:microsoft.com/office/officeart/2008/layout/LinedList"/>
    <dgm:cxn modelId="{49CCF1B2-C402-F54B-BC87-B0C81363895F}" type="presParOf" srcId="{0CB9FEBE-6563-584C-8B92-0B784D761E0E}" destId="{0B98CABC-4D5A-6640-918F-B4E334F2AD17}" srcOrd="0" destOrd="0" presId="urn:microsoft.com/office/officeart/2008/layout/LinedList"/>
    <dgm:cxn modelId="{0463316E-081B-7741-A971-A76C85184905}" type="presParOf" srcId="{0CB9FEBE-6563-584C-8B92-0B784D761E0E}" destId="{5E52A14E-9B5D-D240-9828-303F11AAEAA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0C1CC0-F88B-4C15-8363-484DBE237FF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8764BFD-FA75-4AF0-9C32-17BDA73708AB}">
      <dgm:prSet/>
      <dgm:spPr/>
      <dgm:t>
        <a:bodyPr/>
        <a:lstStyle/>
        <a:p>
          <a:r>
            <a:rPr kumimoji="1" lang="ko-KR"/>
            <a:t>둘러보기</a:t>
          </a:r>
          <a:r>
            <a:rPr kumimoji="1" lang="en-US"/>
            <a:t>(Explore) : GitHub</a:t>
          </a:r>
          <a:r>
            <a:rPr kumimoji="1" lang="ko-KR"/>
            <a:t>와 관련된 블로그 기사나</a:t>
          </a:r>
          <a:r>
            <a:rPr kumimoji="1" lang="en-US"/>
            <a:t>,</a:t>
          </a:r>
          <a:r>
            <a:rPr kumimoji="1" lang="ko-KR"/>
            <a:t> 요즘 뜨는 저장소 등을 볼 수 있습니다</a:t>
          </a:r>
          <a:r>
            <a:rPr kumimoji="1" lang="en-US"/>
            <a:t>.</a:t>
          </a:r>
          <a:endParaRPr lang="en-US"/>
        </a:p>
      </dgm:t>
    </dgm:pt>
    <dgm:pt modelId="{F5FD72A7-85B3-44EF-9E0E-C7E98A556CC8}" type="parTrans" cxnId="{1B8242AA-C6DE-4A78-86FC-E28A83EA5402}">
      <dgm:prSet/>
      <dgm:spPr/>
      <dgm:t>
        <a:bodyPr/>
        <a:lstStyle/>
        <a:p>
          <a:endParaRPr lang="en-US"/>
        </a:p>
      </dgm:t>
    </dgm:pt>
    <dgm:pt modelId="{4B9ED89D-7F23-43D4-A7BF-D4E4F89AC157}" type="sibTrans" cxnId="{1B8242AA-C6DE-4A78-86FC-E28A83EA5402}">
      <dgm:prSet/>
      <dgm:spPr/>
      <dgm:t>
        <a:bodyPr/>
        <a:lstStyle/>
        <a:p>
          <a:endParaRPr lang="en-US"/>
        </a:p>
      </dgm:t>
    </dgm:pt>
    <dgm:pt modelId="{AEB660BB-8352-4ED7-A3CD-DE79DE5D0482}">
      <dgm:prSet/>
      <dgm:spPr/>
      <dgm:t>
        <a:bodyPr/>
        <a:lstStyle/>
        <a:p>
          <a:r>
            <a:rPr kumimoji="1" lang="ko-KR"/>
            <a:t>알림</a:t>
          </a:r>
          <a:r>
            <a:rPr kumimoji="1" lang="en-US"/>
            <a:t>(Notification) :</a:t>
          </a:r>
          <a:r>
            <a:rPr kumimoji="1" lang="ko-KR"/>
            <a:t> 나와 관련된 모든 이슈</a:t>
          </a:r>
          <a:r>
            <a:rPr kumimoji="1" lang="en-US"/>
            <a:t>,</a:t>
          </a:r>
          <a:r>
            <a:rPr kumimoji="1" lang="ko-KR"/>
            <a:t> 풀 리퀘스트</a:t>
          </a:r>
          <a:r>
            <a:rPr kumimoji="1" lang="en-US"/>
            <a:t>,</a:t>
          </a:r>
          <a:r>
            <a:rPr kumimoji="1" lang="ko-KR"/>
            <a:t> 멘션</a:t>
          </a:r>
          <a:r>
            <a:rPr kumimoji="1" lang="en-US"/>
            <a:t>(</a:t>
          </a:r>
          <a:r>
            <a:rPr kumimoji="1" lang="ko-KR"/>
            <a:t>닉네임 태그</a:t>
          </a:r>
          <a:r>
            <a:rPr kumimoji="1" lang="en-US"/>
            <a:t>)</a:t>
          </a:r>
          <a:r>
            <a:rPr kumimoji="1" lang="ko-KR"/>
            <a:t> 등이 알림으로 오고</a:t>
          </a:r>
          <a:r>
            <a:rPr kumimoji="1" lang="en-US"/>
            <a:t>,</a:t>
          </a:r>
          <a:r>
            <a:rPr kumimoji="1" lang="ko-KR"/>
            <a:t> 목록으로 저장됩니다</a:t>
          </a:r>
          <a:r>
            <a:rPr kumimoji="1" lang="en-US"/>
            <a:t>.</a:t>
          </a:r>
          <a:endParaRPr lang="en-US"/>
        </a:p>
      </dgm:t>
    </dgm:pt>
    <dgm:pt modelId="{DEEEC65F-A376-4F06-84FC-7270F50AEF49}" type="parTrans" cxnId="{6F76DAA7-1CBF-4102-A6C3-64DE9859D5E3}">
      <dgm:prSet/>
      <dgm:spPr/>
      <dgm:t>
        <a:bodyPr/>
        <a:lstStyle/>
        <a:p>
          <a:endParaRPr lang="en-US"/>
        </a:p>
      </dgm:t>
    </dgm:pt>
    <dgm:pt modelId="{06DD0C2E-3CEF-49A2-9BAB-44DDD52F61CB}" type="sibTrans" cxnId="{6F76DAA7-1CBF-4102-A6C3-64DE9859D5E3}">
      <dgm:prSet/>
      <dgm:spPr/>
      <dgm:t>
        <a:bodyPr/>
        <a:lstStyle/>
        <a:p>
          <a:endParaRPr lang="en-US"/>
        </a:p>
      </dgm:t>
    </dgm:pt>
    <dgm:pt modelId="{FF7792E2-05C8-4CFB-998E-065B777AE180}">
      <dgm:prSet/>
      <dgm:spPr/>
      <dgm:t>
        <a:bodyPr/>
        <a:lstStyle/>
        <a:p>
          <a:r>
            <a:rPr kumimoji="1" lang="ko-KR"/>
            <a:t>최근 활동</a:t>
          </a:r>
          <a:r>
            <a:rPr kumimoji="1" lang="en-US"/>
            <a:t>(Recent activity) : </a:t>
          </a:r>
          <a:r>
            <a:rPr kumimoji="1" lang="ko-KR"/>
            <a:t>내가 팔로우하는 저장소의 최근 활동</a:t>
          </a:r>
          <a:endParaRPr lang="en-US"/>
        </a:p>
      </dgm:t>
    </dgm:pt>
    <dgm:pt modelId="{C9F6FB59-B950-4BA5-AC27-7D8CACE51B0D}" type="parTrans" cxnId="{977474C0-5A25-42D9-A5FD-A46716F3ADEB}">
      <dgm:prSet/>
      <dgm:spPr/>
      <dgm:t>
        <a:bodyPr/>
        <a:lstStyle/>
        <a:p>
          <a:endParaRPr lang="en-US"/>
        </a:p>
      </dgm:t>
    </dgm:pt>
    <dgm:pt modelId="{4BE848C3-EF3F-46E3-870B-998E57258018}" type="sibTrans" cxnId="{977474C0-5A25-42D9-A5FD-A46716F3ADEB}">
      <dgm:prSet/>
      <dgm:spPr/>
      <dgm:t>
        <a:bodyPr/>
        <a:lstStyle/>
        <a:p>
          <a:endParaRPr lang="en-US"/>
        </a:p>
      </dgm:t>
    </dgm:pt>
    <dgm:pt modelId="{5A706E6D-ECDB-442F-A5FC-BC026669EACE}">
      <dgm:prSet/>
      <dgm:spPr/>
      <dgm:t>
        <a:bodyPr/>
        <a:lstStyle/>
        <a:p>
          <a:r>
            <a:rPr kumimoji="1" lang="ko-KR"/>
            <a:t>모든 활동</a:t>
          </a:r>
          <a:r>
            <a:rPr kumimoji="1" lang="en-US"/>
            <a:t>(All activity) : </a:t>
          </a:r>
          <a:r>
            <a:rPr kumimoji="1" lang="ko-KR"/>
            <a:t>내가 팔로우하는 저장소</a:t>
          </a:r>
          <a:endParaRPr lang="en-US"/>
        </a:p>
      </dgm:t>
    </dgm:pt>
    <dgm:pt modelId="{B9484054-A0BF-4699-B68B-892D89BF523F}" type="parTrans" cxnId="{90E84932-D58F-46BA-B7E2-3064C305137F}">
      <dgm:prSet/>
      <dgm:spPr/>
      <dgm:t>
        <a:bodyPr/>
        <a:lstStyle/>
        <a:p>
          <a:endParaRPr lang="en-US"/>
        </a:p>
      </dgm:t>
    </dgm:pt>
    <dgm:pt modelId="{D3366993-F936-4339-850E-0744E6FECE4D}" type="sibTrans" cxnId="{90E84932-D58F-46BA-B7E2-3064C305137F}">
      <dgm:prSet/>
      <dgm:spPr/>
      <dgm:t>
        <a:bodyPr/>
        <a:lstStyle/>
        <a:p>
          <a:endParaRPr lang="en-US"/>
        </a:p>
      </dgm:t>
    </dgm:pt>
    <dgm:pt modelId="{BD7AC87B-C879-6948-B69B-5494E38CD42F}" type="pres">
      <dgm:prSet presAssocID="{000C1CC0-F88B-4C15-8363-484DBE237FF3}" presName="vert0" presStyleCnt="0">
        <dgm:presLayoutVars>
          <dgm:dir/>
          <dgm:animOne val="branch"/>
          <dgm:animLvl val="lvl"/>
        </dgm:presLayoutVars>
      </dgm:prSet>
      <dgm:spPr/>
    </dgm:pt>
    <dgm:pt modelId="{650F43C4-9FCA-8743-B7BC-4365127D15FE}" type="pres">
      <dgm:prSet presAssocID="{78764BFD-FA75-4AF0-9C32-17BDA73708AB}" presName="thickLine" presStyleLbl="alignNode1" presStyleIdx="0" presStyleCnt="4"/>
      <dgm:spPr/>
    </dgm:pt>
    <dgm:pt modelId="{B50F9C86-B4D0-8A44-A8B1-74E655042FA5}" type="pres">
      <dgm:prSet presAssocID="{78764BFD-FA75-4AF0-9C32-17BDA73708AB}" presName="horz1" presStyleCnt="0"/>
      <dgm:spPr/>
    </dgm:pt>
    <dgm:pt modelId="{50C4E0CE-86B9-8948-836E-7A3F004C76F9}" type="pres">
      <dgm:prSet presAssocID="{78764BFD-FA75-4AF0-9C32-17BDA73708AB}" presName="tx1" presStyleLbl="revTx" presStyleIdx="0" presStyleCnt="4"/>
      <dgm:spPr/>
    </dgm:pt>
    <dgm:pt modelId="{E47C9E15-4A27-EB46-9991-CBD545D37FFB}" type="pres">
      <dgm:prSet presAssocID="{78764BFD-FA75-4AF0-9C32-17BDA73708AB}" presName="vert1" presStyleCnt="0"/>
      <dgm:spPr/>
    </dgm:pt>
    <dgm:pt modelId="{6475DDF3-BE75-7140-9A92-F83C11997A9B}" type="pres">
      <dgm:prSet presAssocID="{AEB660BB-8352-4ED7-A3CD-DE79DE5D0482}" presName="thickLine" presStyleLbl="alignNode1" presStyleIdx="1" presStyleCnt="4"/>
      <dgm:spPr/>
    </dgm:pt>
    <dgm:pt modelId="{ED8225E2-350C-824D-BB1E-D097FA1F5F33}" type="pres">
      <dgm:prSet presAssocID="{AEB660BB-8352-4ED7-A3CD-DE79DE5D0482}" presName="horz1" presStyleCnt="0"/>
      <dgm:spPr/>
    </dgm:pt>
    <dgm:pt modelId="{9C61D6DD-6052-C246-92B6-6F0EEAB8F9AA}" type="pres">
      <dgm:prSet presAssocID="{AEB660BB-8352-4ED7-A3CD-DE79DE5D0482}" presName="tx1" presStyleLbl="revTx" presStyleIdx="1" presStyleCnt="4"/>
      <dgm:spPr/>
    </dgm:pt>
    <dgm:pt modelId="{56F8CABB-D1DD-D44E-A0E7-723D78DE9B43}" type="pres">
      <dgm:prSet presAssocID="{AEB660BB-8352-4ED7-A3CD-DE79DE5D0482}" presName="vert1" presStyleCnt="0"/>
      <dgm:spPr/>
    </dgm:pt>
    <dgm:pt modelId="{59EB6C7B-D6AC-7947-9211-8EF5F484FED2}" type="pres">
      <dgm:prSet presAssocID="{FF7792E2-05C8-4CFB-998E-065B777AE180}" presName="thickLine" presStyleLbl="alignNode1" presStyleIdx="2" presStyleCnt="4"/>
      <dgm:spPr/>
    </dgm:pt>
    <dgm:pt modelId="{7C447932-3627-694A-A18E-6B1905D0477F}" type="pres">
      <dgm:prSet presAssocID="{FF7792E2-05C8-4CFB-998E-065B777AE180}" presName="horz1" presStyleCnt="0"/>
      <dgm:spPr/>
    </dgm:pt>
    <dgm:pt modelId="{BDC70B5B-595F-BE4D-A927-F4AC7A76AC1B}" type="pres">
      <dgm:prSet presAssocID="{FF7792E2-05C8-4CFB-998E-065B777AE180}" presName="tx1" presStyleLbl="revTx" presStyleIdx="2" presStyleCnt="4"/>
      <dgm:spPr/>
    </dgm:pt>
    <dgm:pt modelId="{80A09497-67B9-004A-BAD1-5D3C9C3AB783}" type="pres">
      <dgm:prSet presAssocID="{FF7792E2-05C8-4CFB-998E-065B777AE180}" presName="vert1" presStyleCnt="0"/>
      <dgm:spPr/>
    </dgm:pt>
    <dgm:pt modelId="{5CBDA32C-5E9E-6E48-B224-FA9212F8D123}" type="pres">
      <dgm:prSet presAssocID="{5A706E6D-ECDB-442F-A5FC-BC026669EACE}" presName="thickLine" presStyleLbl="alignNode1" presStyleIdx="3" presStyleCnt="4"/>
      <dgm:spPr/>
    </dgm:pt>
    <dgm:pt modelId="{E5C03664-F0D8-8943-B6AB-1F70C4B25E04}" type="pres">
      <dgm:prSet presAssocID="{5A706E6D-ECDB-442F-A5FC-BC026669EACE}" presName="horz1" presStyleCnt="0"/>
      <dgm:spPr/>
    </dgm:pt>
    <dgm:pt modelId="{C77A262B-0796-0D4C-87CD-70546B34B067}" type="pres">
      <dgm:prSet presAssocID="{5A706E6D-ECDB-442F-A5FC-BC026669EACE}" presName="tx1" presStyleLbl="revTx" presStyleIdx="3" presStyleCnt="4"/>
      <dgm:spPr/>
    </dgm:pt>
    <dgm:pt modelId="{8B2D4418-DAFA-D94D-9341-D9547BAC0591}" type="pres">
      <dgm:prSet presAssocID="{5A706E6D-ECDB-442F-A5FC-BC026669EACE}" presName="vert1" presStyleCnt="0"/>
      <dgm:spPr/>
    </dgm:pt>
  </dgm:ptLst>
  <dgm:cxnLst>
    <dgm:cxn modelId="{C8E6090F-0015-5B42-956B-4C2379768710}" type="presOf" srcId="{000C1CC0-F88B-4C15-8363-484DBE237FF3}" destId="{BD7AC87B-C879-6948-B69B-5494E38CD42F}" srcOrd="0" destOrd="0" presId="urn:microsoft.com/office/officeart/2008/layout/LinedList"/>
    <dgm:cxn modelId="{90E84932-D58F-46BA-B7E2-3064C305137F}" srcId="{000C1CC0-F88B-4C15-8363-484DBE237FF3}" destId="{5A706E6D-ECDB-442F-A5FC-BC026669EACE}" srcOrd="3" destOrd="0" parTransId="{B9484054-A0BF-4699-B68B-892D89BF523F}" sibTransId="{D3366993-F936-4339-850E-0744E6FECE4D}"/>
    <dgm:cxn modelId="{85A26159-38D6-2540-B14C-59226742AD98}" type="presOf" srcId="{5A706E6D-ECDB-442F-A5FC-BC026669EACE}" destId="{C77A262B-0796-0D4C-87CD-70546B34B067}" srcOrd="0" destOrd="0" presId="urn:microsoft.com/office/officeart/2008/layout/LinedList"/>
    <dgm:cxn modelId="{9381C388-731B-4049-826A-CE36B3A1919A}" type="presOf" srcId="{AEB660BB-8352-4ED7-A3CD-DE79DE5D0482}" destId="{9C61D6DD-6052-C246-92B6-6F0EEAB8F9AA}" srcOrd="0" destOrd="0" presId="urn:microsoft.com/office/officeart/2008/layout/LinedList"/>
    <dgm:cxn modelId="{9220D490-BE63-E44C-98E0-6A3DCBCDBFE6}" type="presOf" srcId="{FF7792E2-05C8-4CFB-998E-065B777AE180}" destId="{BDC70B5B-595F-BE4D-A927-F4AC7A76AC1B}" srcOrd="0" destOrd="0" presId="urn:microsoft.com/office/officeart/2008/layout/LinedList"/>
    <dgm:cxn modelId="{3303349C-B0F2-7E4C-983D-290119B47B9C}" type="presOf" srcId="{78764BFD-FA75-4AF0-9C32-17BDA73708AB}" destId="{50C4E0CE-86B9-8948-836E-7A3F004C76F9}" srcOrd="0" destOrd="0" presId="urn:microsoft.com/office/officeart/2008/layout/LinedList"/>
    <dgm:cxn modelId="{6F76DAA7-1CBF-4102-A6C3-64DE9859D5E3}" srcId="{000C1CC0-F88B-4C15-8363-484DBE237FF3}" destId="{AEB660BB-8352-4ED7-A3CD-DE79DE5D0482}" srcOrd="1" destOrd="0" parTransId="{DEEEC65F-A376-4F06-84FC-7270F50AEF49}" sibTransId="{06DD0C2E-3CEF-49A2-9BAB-44DDD52F61CB}"/>
    <dgm:cxn modelId="{1B8242AA-C6DE-4A78-86FC-E28A83EA5402}" srcId="{000C1CC0-F88B-4C15-8363-484DBE237FF3}" destId="{78764BFD-FA75-4AF0-9C32-17BDA73708AB}" srcOrd="0" destOrd="0" parTransId="{F5FD72A7-85B3-44EF-9E0E-C7E98A556CC8}" sibTransId="{4B9ED89D-7F23-43D4-A7BF-D4E4F89AC157}"/>
    <dgm:cxn modelId="{977474C0-5A25-42D9-A5FD-A46716F3ADEB}" srcId="{000C1CC0-F88B-4C15-8363-484DBE237FF3}" destId="{FF7792E2-05C8-4CFB-998E-065B777AE180}" srcOrd="2" destOrd="0" parTransId="{C9F6FB59-B950-4BA5-AC27-7D8CACE51B0D}" sibTransId="{4BE848C3-EF3F-46E3-870B-998E57258018}"/>
    <dgm:cxn modelId="{D38054F5-B123-CE41-9411-2E642DE007C8}" type="presParOf" srcId="{BD7AC87B-C879-6948-B69B-5494E38CD42F}" destId="{650F43C4-9FCA-8743-B7BC-4365127D15FE}" srcOrd="0" destOrd="0" presId="urn:microsoft.com/office/officeart/2008/layout/LinedList"/>
    <dgm:cxn modelId="{F437E58A-F776-DA4E-8A46-C51D154C0081}" type="presParOf" srcId="{BD7AC87B-C879-6948-B69B-5494E38CD42F}" destId="{B50F9C86-B4D0-8A44-A8B1-74E655042FA5}" srcOrd="1" destOrd="0" presId="urn:microsoft.com/office/officeart/2008/layout/LinedList"/>
    <dgm:cxn modelId="{9211FCAF-E866-6F4E-9DF1-78A6FCF4A03A}" type="presParOf" srcId="{B50F9C86-B4D0-8A44-A8B1-74E655042FA5}" destId="{50C4E0CE-86B9-8948-836E-7A3F004C76F9}" srcOrd="0" destOrd="0" presId="urn:microsoft.com/office/officeart/2008/layout/LinedList"/>
    <dgm:cxn modelId="{077FACB8-39A4-D244-83C1-96D45ACC783C}" type="presParOf" srcId="{B50F9C86-B4D0-8A44-A8B1-74E655042FA5}" destId="{E47C9E15-4A27-EB46-9991-CBD545D37FFB}" srcOrd="1" destOrd="0" presId="urn:microsoft.com/office/officeart/2008/layout/LinedList"/>
    <dgm:cxn modelId="{5E02D91B-F792-3C42-802E-07394714A73D}" type="presParOf" srcId="{BD7AC87B-C879-6948-B69B-5494E38CD42F}" destId="{6475DDF3-BE75-7140-9A92-F83C11997A9B}" srcOrd="2" destOrd="0" presId="urn:microsoft.com/office/officeart/2008/layout/LinedList"/>
    <dgm:cxn modelId="{C7A1D6AA-32D9-C64A-85AE-8DBC19C9D3A4}" type="presParOf" srcId="{BD7AC87B-C879-6948-B69B-5494E38CD42F}" destId="{ED8225E2-350C-824D-BB1E-D097FA1F5F33}" srcOrd="3" destOrd="0" presId="urn:microsoft.com/office/officeart/2008/layout/LinedList"/>
    <dgm:cxn modelId="{F7EA58EC-0377-A04E-B4D0-279FC87CE0CC}" type="presParOf" srcId="{ED8225E2-350C-824D-BB1E-D097FA1F5F33}" destId="{9C61D6DD-6052-C246-92B6-6F0EEAB8F9AA}" srcOrd="0" destOrd="0" presId="urn:microsoft.com/office/officeart/2008/layout/LinedList"/>
    <dgm:cxn modelId="{E6B79ED0-FD94-E349-8F6B-069BD05E3475}" type="presParOf" srcId="{ED8225E2-350C-824D-BB1E-D097FA1F5F33}" destId="{56F8CABB-D1DD-D44E-A0E7-723D78DE9B43}" srcOrd="1" destOrd="0" presId="urn:microsoft.com/office/officeart/2008/layout/LinedList"/>
    <dgm:cxn modelId="{27D6D724-AFF0-654F-A19C-F5083846EB56}" type="presParOf" srcId="{BD7AC87B-C879-6948-B69B-5494E38CD42F}" destId="{59EB6C7B-D6AC-7947-9211-8EF5F484FED2}" srcOrd="4" destOrd="0" presId="urn:microsoft.com/office/officeart/2008/layout/LinedList"/>
    <dgm:cxn modelId="{4A857DFE-17CE-514B-9636-9EC0FA8680AC}" type="presParOf" srcId="{BD7AC87B-C879-6948-B69B-5494E38CD42F}" destId="{7C447932-3627-694A-A18E-6B1905D0477F}" srcOrd="5" destOrd="0" presId="urn:microsoft.com/office/officeart/2008/layout/LinedList"/>
    <dgm:cxn modelId="{99D48062-280A-1D46-BF65-7A8482B777F4}" type="presParOf" srcId="{7C447932-3627-694A-A18E-6B1905D0477F}" destId="{BDC70B5B-595F-BE4D-A927-F4AC7A76AC1B}" srcOrd="0" destOrd="0" presId="urn:microsoft.com/office/officeart/2008/layout/LinedList"/>
    <dgm:cxn modelId="{610B7EEA-A2F7-A74E-A049-5BC998E49B2D}" type="presParOf" srcId="{7C447932-3627-694A-A18E-6B1905D0477F}" destId="{80A09497-67B9-004A-BAD1-5D3C9C3AB783}" srcOrd="1" destOrd="0" presId="urn:microsoft.com/office/officeart/2008/layout/LinedList"/>
    <dgm:cxn modelId="{F7C52171-7CD7-AD4E-AEB0-A9206F3A480E}" type="presParOf" srcId="{BD7AC87B-C879-6948-B69B-5494E38CD42F}" destId="{5CBDA32C-5E9E-6E48-B224-FA9212F8D123}" srcOrd="6" destOrd="0" presId="urn:microsoft.com/office/officeart/2008/layout/LinedList"/>
    <dgm:cxn modelId="{AFEAE5EF-56BF-C54C-B6E0-797DE09969D5}" type="presParOf" srcId="{BD7AC87B-C879-6948-B69B-5494E38CD42F}" destId="{E5C03664-F0D8-8943-B6AB-1F70C4B25E04}" srcOrd="7" destOrd="0" presId="urn:microsoft.com/office/officeart/2008/layout/LinedList"/>
    <dgm:cxn modelId="{B3082DDC-1336-E44E-BF42-ACC2F0333E85}" type="presParOf" srcId="{E5C03664-F0D8-8943-B6AB-1F70C4B25E04}" destId="{C77A262B-0796-0D4C-87CD-70546B34B067}" srcOrd="0" destOrd="0" presId="urn:microsoft.com/office/officeart/2008/layout/LinedList"/>
    <dgm:cxn modelId="{87C46C69-9A03-1242-B9BB-A0000996D183}" type="presParOf" srcId="{E5C03664-F0D8-8943-B6AB-1F70C4B25E04}" destId="{8B2D4418-DAFA-D94D-9341-D9547BAC059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50D55-0096-C249-8116-D85CB23EBD9E}">
      <dsp:nvSpPr>
        <dsp:cNvPr id="0" name=""/>
        <dsp:cNvSpPr/>
      </dsp:nvSpPr>
      <dsp:spPr>
        <a:xfrm>
          <a:off x="0" y="0"/>
          <a:ext cx="62636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F58F2-8427-A944-BF49-6A6CDB8FC880}">
      <dsp:nvSpPr>
        <dsp:cNvPr id="0" name=""/>
        <dsp:cNvSpPr/>
      </dsp:nvSpPr>
      <dsp:spPr>
        <a:xfrm>
          <a:off x="0" y="0"/>
          <a:ext cx="626364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4900" kern="1200"/>
            <a:t>01.</a:t>
          </a:r>
          <a:r>
            <a:rPr kumimoji="1" lang="ko-KR" sz="4900" kern="1200"/>
            <a:t> 버전 관리란</a:t>
          </a:r>
          <a:r>
            <a:rPr kumimoji="1" lang="en-US" sz="4900" kern="1200"/>
            <a:t>?</a:t>
          </a:r>
          <a:endParaRPr lang="en-US" sz="4900" kern="1200"/>
        </a:p>
      </dsp:txBody>
      <dsp:txXfrm>
        <a:off x="0" y="0"/>
        <a:ext cx="6263640" cy="1376171"/>
      </dsp:txXfrm>
    </dsp:sp>
    <dsp:sp modelId="{4D08C476-A2F9-F749-BEC9-E3B2FFD03EFC}">
      <dsp:nvSpPr>
        <dsp:cNvPr id="0" name=""/>
        <dsp:cNvSpPr/>
      </dsp:nvSpPr>
      <dsp:spPr>
        <a:xfrm>
          <a:off x="0" y="1376171"/>
          <a:ext cx="62636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CED49-E228-F442-8F41-3382D42D652F}">
      <dsp:nvSpPr>
        <dsp:cNvPr id="0" name=""/>
        <dsp:cNvSpPr/>
      </dsp:nvSpPr>
      <dsp:spPr>
        <a:xfrm>
          <a:off x="0" y="1376171"/>
          <a:ext cx="626364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4900" kern="1200"/>
            <a:t>02.</a:t>
          </a:r>
          <a:r>
            <a:rPr kumimoji="1" lang="ko-KR" sz="4900" kern="1200"/>
            <a:t> </a:t>
          </a:r>
          <a:r>
            <a:rPr kumimoji="1" lang="en-US" sz="4900" kern="1200"/>
            <a:t>Git</a:t>
          </a:r>
          <a:r>
            <a:rPr kumimoji="1" lang="ko-KR" sz="4900" kern="1200"/>
            <a:t> 이란</a:t>
          </a:r>
          <a:r>
            <a:rPr kumimoji="1" lang="en-US" sz="4900" kern="1200"/>
            <a:t>?</a:t>
          </a:r>
          <a:endParaRPr lang="en-US" sz="4900" kern="1200"/>
        </a:p>
      </dsp:txBody>
      <dsp:txXfrm>
        <a:off x="0" y="1376171"/>
        <a:ext cx="6263640" cy="1376171"/>
      </dsp:txXfrm>
    </dsp:sp>
    <dsp:sp modelId="{4A667968-B750-E048-804A-2A9B9FBC185A}">
      <dsp:nvSpPr>
        <dsp:cNvPr id="0" name=""/>
        <dsp:cNvSpPr/>
      </dsp:nvSpPr>
      <dsp:spPr>
        <a:xfrm>
          <a:off x="0" y="2752343"/>
          <a:ext cx="62636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F408D-0F94-6145-BBE7-3238EF3AEC5B}">
      <dsp:nvSpPr>
        <dsp:cNvPr id="0" name=""/>
        <dsp:cNvSpPr/>
      </dsp:nvSpPr>
      <dsp:spPr>
        <a:xfrm>
          <a:off x="0" y="2752343"/>
          <a:ext cx="626364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4900" kern="1200"/>
            <a:t>03.</a:t>
          </a:r>
          <a:r>
            <a:rPr kumimoji="1" lang="ko-KR" sz="4900" kern="1200"/>
            <a:t> </a:t>
          </a:r>
          <a:r>
            <a:rPr kumimoji="1" lang="en-US" sz="4900" kern="1200"/>
            <a:t>Github</a:t>
          </a:r>
          <a:r>
            <a:rPr kumimoji="1" lang="ko-KR" sz="4900" kern="1200"/>
            <a:t>란</a:t>
          </a:r>
          <a:r>
            <a:rPr kumimoji="1" lang="en-US" sz="4900" kern="1200"/>
            <a:t>?</a:t>
          </a:r>
          <a:endParaRPr lang="en-US" sz="4900" kern="1200"/>
        </a:p>
      </dsp:txBody>
      <dsp:txXfrm>
        <a:off x="0" y="2752343"/>
        <a:ext cx="6263640" cy="1376171"/>
      </dsp:txXfrm>
    </dsp:sp>
    <dsp:sp modelId="{1E8628CB-CD59-BC40-A3C1-29A9602404E3}">
      <dsp:nvSpPr>
        <dsp:cNvPr id="0" name=""/>
        <dsp:cNvSpPr/>
      </dsp:nvSpPr>
      <dsp:spPr>
        <a:xfrm>
          <a:off x="0" y="4128515"/>
          <a:ext cx="62636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CF29E-0043-8E43-9511-2DB009C2E5D7}">
      <dsp:nvSpPr>
        <dsp:cNvPr id="0" name=""/>
        <dsp:cNvSpPr/>
      </dsp:nvSpPr>
      <dsp:spPr>
        <a:xfrm>
          <a:off x="0" y="4128515"/>
          <a:ext cx="626364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4900" kern="1200"/>
            <a:t>04.</a:t>
          </a:r>
          <a:r>
            <a:rPr kumimoji="1" lang="ko-KR" sz="4900" kern="1200"/>
            <a:t> 용어정리</a:t>
          </a:r>
          <a:endParaRPr lang="en-US" sz="4900" kern="1200"/>
        </a:p>
      </dsp:txBody>
      <dsp:txXfrm>
        <a:off x="0" y="4128515"/>
        <a:ext cx="6263640" cy="13761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7F602-22BA-184A-A20C-5BF87722E469}">
      <dsp:nvSpPr>
        <dsp:cNvPr id="0" name=""/>
        <dsp:cNvSpPr/>
      </dsp:nvSpPr>
      <dsp:spPr>
        <a:xfrm>
          <a:off x="1537803" y="1254"/>
          <a:ext cx="3188568" cy="20247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4650E-A1FD-0C42-8AA6-94C76D1D5CA2}">
      <dsp:nvSpPr>
        <dsp:cNvPr id="0" name=""/>
        <dsp:cNvSpPr/>
      </dsp:nvSpPr>
      <dsp:spPr>
        <a:xfrm>
          <a:off x="1892089" y="337825"/>
          <a:ext cx="3188568" cy="20247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100" kern="1200"/>
            <a:t>Git</a:t>
          </a:r>
          <a:r>
            <a:rPr kumimoji="1" lang="ko-KR" sz="2100" kern="1200"/>
            <a:t>으로 관리하는 프로젝트를 올려둘 수 있는 </a:t>
          </a:r>
          <a:r>
            <a:rPr kumimoji="1" lang="en-US" sz="2100" kern="1200"/>
            <a:t>Git</a:t>
          </a:r>
          <a:r>
            <a:rPr kumimoji="1" lang="ko-KR" sz="2100" kern="1200"/>
            <a:t> 호스팅 사이트 중 하나 입니다</a:t>
          </a:r>
          <a:r>
            <a:rPr kumimoji="1" lang="en-US" sz="2100" kern="1200"/>
            <a:t>.</a:t>
          </a:r>
          <a:endParaRPr lang="en-US" sz="2100" kern="1200"/>
        </a:p>
      </dsp:txBody>
      <dsp:txXfrm>
        <a:off x="1951392" y="397128"/>
        <a:ext cx="3069962" cy="1906134"/>
      </dsp:txXfrm>
    </dsp:sp>
    <dsp:sp modelId="{4FE09FAA-C6CE-B14F-A17C-0AB3E327005A}">
      <dsp:nvSpPr>
        <dsp:cNvPr id="0" name=""/>
        <dsp:cNvSpPr/>
      </dsp:nvSpPr>
      <dsp:spPr>
        <a:xfrm>
          <a:off x="5434942" y="1254"/>
          <a:ext cx="3188568" cy="20247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10236-A7D0-0B4A-8EEF-3B50D592CAC0}">
      <dsp:nvSpPr>
        <dsp:cNvPr id="0" name=""/>
        <dsp:cNvSpPr/>
      </dsp:nvSpPr>
      <dsp:spPr>
        <a:xfrm>
          <a:off x="5789228" y="337825"/>
          <a:ext cx="3188568" cy="20247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100" kern="1200"/>
            <a:t>Git</a:t>
          </a:r>
          <a:r>
            <a:rPr kumimoji="1" lang="ko-KR" sz="2100" kern="1200"/>
            <a:t>으로 관리하는 프로젝트를 올릴 수 있는 사이트는 아래와 같습니다</a:t>
          </a:r>
          <a:r>
            <a:rPr kumimoji="1" lang="en-US" sz="2100" kern="1200"/>
            <a:t>.</a:t>
          </a:r>
          <a:endParaRPr lang="en-US" sz="2100" kern="1200"/>
        </a:p>
      </dsp:txBody>
      <dsp:txXfrm>
        <a:off x="5848531" y="397128"/>
        <a:ext cx="3069962" cy="19061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9D290-C839-9D44-B929-708E1EF609CB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AA655-8039-724A-B97A-B04D0DF4E6F3}">
      <dsp:nvSpPr>
        <dsp:cNvPr id="0" name=""/>
        <dsp:cNvSpPr/>
      </dsp:nvSpPr>
      <dsp:spPr>
        <a:xfrm>
          <a:off x="0" y="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/>
            <a:t>Git : </a:t>
          </a:r>
          <a:r>
            <a:rPr kumimoji="1" lang="ko-KR" sz="1900" kern="1200"/>
            <a:t>버전 관리 시스템</a:t>
          </a:r>
          <a:endParaRPr lang="en-US" sz="1900" kern="1200"/>
        </a:p>
      </dsp:txBody>
      <dsp:txXfrm>
        <a:off x="0" y="0"/>
        <a:ext cx="10515600" cy="543917"/>
      </dsp:txXfrm>
    </dsp:sp>
    <dsp:sp modelId="{D14E4C13-C0AF-6348-A385-F2D3B36AC10D}">
      <dsp:nvSpPr>
        <dsp:cNvPr id="0" name=""/>
        <dsp:cNvSpPr/>
      </dsp:nvSpPr>
      <dsp:spPr>
        <a:xfrm>
          <a:off x="0" y="54391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2A654-AF5A-9240-8245-442D2AAA3464}">
      <dsp:nvSpPr>
        <dsp:cNvPr id="0" name=""/>
        <dsp:cNvSpPr/>
      </dsp:nvSpPr>
      <dsp:spPr>
        <a:xfrm>
          <a:off x="0" y="543917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/>
            <a:t>GitHub : Git</a:t>
          </a:r>
          <a:r>
            <a:rPr kumimoji="1" lang="ko-KR" sz="1900" kern="1200"/>
            <a:t>으로 관리하는 프로젝트를 올려둘 수 있는 사이트</a:t>
          </a:r>
          <a:endParaRPr lang="en-US" sz="1900" kern="1200"/>
        </a:p>
      </dsp:txBody>
      <dsp:txXfrm>
        <a:off x="0" y="543917"/>
        <a:ext cx="10515600" cy="543917"/>
      </dsp:txXfrm>
    </dsp:sp>
    <dsp:sp modelId="{B867835B-A18A-8D4A-9A37-79E13A86D9B3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4ACF1-9550-6444-B72F-8AD50F43A6B7}">
      <dsp:nvSpPr>
        <dsp:cNvPr id="0" name=""/>
        <dsp:cNvSpPr/>
      </dsp:nvSpPr>
      <dsp:spPr>
        <a:xfrm>
          <a:off x="0" y="1087834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/>
            <a:t>GUI : </a:t>
          </a:r>
          <a:r>
            <a:rPr kumimoji="1" lang="ko-KR" sz="1900" kern="1200"/>
            <a:t>그래픽 유저 인터페이스</a:t>
          </a:r>
          <a:endParaRPr lang="en-US" sz="1900" kern="1200"/>
        </a:p>
      </dsp:txBody>
      <dsp:txXfrm>
        <a:off x="0" y="1087834"/>
        <a:ext cx="10515600" cy="543917"/>
      </dsp:txXfrm>
    </dsp:sp>
    <dsp:sp modelId="{B004989C-3BCA-DD4A-B5E9-EA1AE8315F26}">
      <dsp:nvSpPr>
        <dsp:cNvPr id="0" name=""/>
        <dsp:cNvSpPr/>
      </dsp:nvSpPr>
      <dsp:spPr>
        <a:xfrm>
          <a:off x="0" y="1631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536A5-8187-264F-947D-E6D5C1B97F6D}">
      <dsp:nvSpPr>
        <dsp:cNvPr id="0" name=""/>
        <dsp:cNvSpPr/>
      </dsp:nvSpPr>
      <dsp:spPr>
        <a:xfrm>
          <a:off x="0" y="1631751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/>
            <a:t>Commit</a:t>
          </a:r>
          <a:r>
            <a:rPr kumimoji="1" lang="ko-KR" sz="1900" kern="1200"/>
            <a:t> </a:t>
          </a:r>
          <a:r>
            <a:rPr kumimoji="1" lang="en-US" sz="1900" kern="1200"/>
            <a:t>:</a:t>
          </a:r>
          <a:r>
            <a:rPr kumimoji="1" lang="ko-KR" sz="1900" kern="1200"/>
            <a:t> 버전 관리를 통해 생성된 파일</a:t>
          </a:r>
          <a:r>
            <a:rPr kumimoji="1" lang="en-US" sz="1900" kern="1200"/>
            <a:t>,</a:t>
          </a:r>
          <a:r>
            <a:rPr kumimoji="1" lang="ko-KR" sz="1900" kern="1200"/>
            <a:t> 혹은 그 행위</a:t>
          </a:r>
          <a:endParaRPr lang="en-US" sz="1900" kern="1200"/>
        </a:p>
      </dsp:txBody>
      <dsp:txXfrm>
        <a:off x="0" y="1631751"/>
        <a:ext cx="10515600" cy="543917"/>
      </dsp:txXfrm>
    </dsp:sp>
    <dsp:sp modelId="{CE7DE57C-7D1D-2F45-AB81-2D19B197D950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01AEC-83E3-8D40-A832-F9647DCDC3E2}">
      <dsp:nvSpPr>
        <dsp:cNvPr id="0" name=""/>
        <dsp:cNvSpPr/>
      </dsp:nvSpPr>
      <dsp:spPr>
        <a:xfrm>
          <a:off x="0" y="2175669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/>
            <a:t>LocalRepository : Git</a:t>
          </a:r>
          <a:r>
            <a:rPr kumimoji="1" lang="ko-KR" sz="1900" kern="1200"/>
            <a:t>으로 버전 관리하는 내 컴퓨터 안의 폴더</a:t>
          </a:r>
          <a:endParaRPr lang="en-US" sz="1900" kern="1200"/>
        </a:p>
      </dsp:txBody>
      <dsp:txXfrm>
        <a:off x="0" y="2175669"/>
        <a:ext cx="10515600" cy="543917"/>
      </dsp:txXfrm>
    </dsp:sp>
    <dsp:sp modelId="{5761E2D7-4436-4648-B628-1D393288861F}">
      <dsp:nvSpPr>
        <dsp:cNvPr id="0" name=""/>
        <dsp:cNvSpPr/>
      </dsp:nvSpPr>
      <dsp:spPr>
        <a:xfrm>
          <a:off x="0" y="2719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A4B88E-C1C7-BD41-B043-485EB8B478F6}">
      <dsp:nvSpPr>
        <dsp:cNvPr id="0" name=""/>
        <dsp:cNvSpPr/>
      </dsp:nvSpPr>
      <dsp:spPr>
        <a:xfrm>
          <a:off x="0" y="2719586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/>
            <a:t>RemoteRepository :</a:t>
          </a:r>
          <a:r>
            <a:rPr kumimoji="1" lang="ko-KR" sz="1900" kern="1200"/>
            <a:t> </a:t>
          </a:r>
          <a:r>
            <a:rPr kumimoji="1" lang="en-US" sz="1900" kern="1200"/>
            <a:t>GitHub</a:t>
          </a:r>
          <a:r>
            <a:rPr kumimoji="1" lang="ko-KR" sz="1900" kern="1200"/>
            <a:t>에서 협업하는 폴더</a:t>
          </a:r>
          <a:endParaRPr lang="en-US" sz="1900" kern="1200"/>
        </a:p>
      </dsp:txBody>
      <dsp:txXfrm>
        <a:off x="0" y="2719586"/>
        <a:ext cx="10515600" cy="543917"/>
      </dsp:txXfrm>
    </dsp:sp>
    <dsp:sp modelId="{3474E083-24A9-044E-95D7-304123544C03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98A17-39FE-3E4C-BBFC-E33D64CA6498}">
      <dsp:nvSpPr>
        <dsp:cNvPr id="0" name=""/>
        <dsp:cNvSpPr/>
      </dsp:nvSpPr>
      <dsp:spPr>
        <a:xfrm>
          <a:off x="0" y="3263503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/>
            <a:t>Push : LocalRepository</a:t>
          </a:r>
          <a:r>
            <a:rPr kumimoji="1" lang="ko-KR" sz="1900" kern="1200"/>
            <a:t>의 </a:t>
          </a:r>
          <a:r>
            <a:rPr kumimoji="1" lang="en-US" sz="1900" kern="1200"/>
            <a:t> Commit</a:t>
          </a:r>
          <a:r>
            <a:rPr kumimoji="1" lang="ko-KR" sz="1900" kern="1200"/>
            <a:t>을 </a:t>
          </a:r>
          <a:r>
            <a:rPr kumimoji="1" lang="en-US" sz="1900" kern="1200"/>
            <a:t>RemoteRepository</a:t>
          </a:r>
          <a:r>
            <a:rPr kumimoji="1" lang="ko-KR" sz="1900" kern="1200"/>
            <a:t>로 올리는 작업</a:t>
          </a:r>
          <a:endParaRPr lang="en-US" sz="1900" kern="1200"/>
        </a:p>
      </dsp:txBody>
      <dsp:txXfrm>
        <a:off x="0" y="3263503"/>
        <a:ext cx="10515600" cy="543917"/>
      </dsp:txXfrm>
    </dsp:sp>
    <dsp:sp modelId="{D39DAF82-5BE8-1341-A653-16D33DCAE0BF}">
      <dsp:nvSpPr>
        <dsp:cNvPr id="0" name=""/>
        <dsp:cNvSpPr/>
      </dsp:nvSpPr>
      <dsp:spPr>
        <a:xfrm>
          <a:off x="0" y="380742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363DEE-D82A-7A4B-A90E-3BA76BAC33CD}">
      <dsp:nvSpPr>
        <dsp:cNvPr id="0" name=""/>
        <dsp:cNvSpPr/>
      </dsp:nvSpPr>
      <dsp:spPr>
        <a:xfrm>
          <a:off x="0" y="380742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/>
            <a:t>Pull : RemoteRepository</a:t>
          </a:r>
          <a:r>
            <a:rPr kumimoji="1" lang="ko-KR" sz="1900" kern="1200"/>
            <a:t>의 </a:t>
          </a:r>
          <a:r>
            <a:rPr kumimoji="1" lang="en-US" sz="1900" kern="1200"/>
            <a:t>Commit</a:t>
          </a:r>
          <a:r>
            <a:rPr kumimoji="1" lang="ko-KR" sz="1900" kern="1200"/>
            <a:t>을 </a:t>
          </a:r>
          <a:r>
            <a:rPr kumimoji="1" lang="en-US" sz="1900" kern="1200"/>
            <a:t>LocalRepository</a:t>
          </a:r>
          <a:r>
            <a:rPr kumimoji="1" lang="ko-KR" sz="1900" kern="1200"/>
            <a:t>로 내려 받는 작업</a:t>
          </a:r>
          <a:endParaRPr lang="en-US" sz="1900" kern="1200"/>
        </a:p>
      </dsp:txBody>
      <dsp:txXfrm>
        <a:off x="0" y="3807420"/>
        <a:ext cx="10515600" cy="5439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CA416-C135-684D-8115-46D54C091A0B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F146F-3CED-2047-BBE2-712F76951FBE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1800" kern="1200"/>
            <a:t>저장소 목록</a:t>
          </a:r>
          <a:r>
            <a:rPr kumimoji="1" lang="en-US" sz="1800" kern="1200"/>
            <a:t>(Repositories) : </a:t>
          </a:r>
          <a:r>
            <a:rPr kumimoji="1" lang="ko-KR" sz="1800" kern="1200"/>
            <a:t>현재 기여하고 있는 모든 원격 저장소 목록</a:t>
          </a:r>
          <a:endParaRPr lang="en-US" sz="1800" kern="1200"/>
        </a:p>
      </dsp:txBody>
      <dsp:txXfrm>
        <a:off x="0" y="531"/>
        <a:ext cx="10515600" cy="870055"/>
      </dsp:txXfrm>
    </dsp:sp>
    <dsp:sp modelId="{AC287109-2787-8C4A-8D8F-56802EB7B7B3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A783D-8262-3A42-B907-43A553924E44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1800" kern="1200"/>
            <a:t>팀 목록</a:t>
          </a:r>
          <a:r>
            <a:rPr kumimoji="1" lang="en-US" sz="1800" kern="1200"/>
            <a:t>(Your teams) : </a:t>
          </a:r>
          <a:r>
            <a:rPr kumimoji="1" lang="ko-KR" sz="1800" kern="1200"/>
            <a:t>단체 계정 안에 더 작은 분류인 팀</a:t>
          </a:r>
          <a:r>
            <a:rPr kumimoji="1" lang="en-US" sz="1800" kern="1200"/>
            <a:t>(team)</a:t>
          </a:r>
          <a:r>
            <a:rPr kumimoji="1" lang="ko-KR" sz="1800" kern="1200"/>
            <a:t>을 만들 수 있습니다</a:t>
          </a:r>
          <a:r>
            <a:rPr kumimoji="1" lang="en-US" sz="1800" kern="1200"/>
            <a:t>.</a:t>
          </a:r>
          <a:endParaRPr lang="en-US" sz="1800" kern="1200"/>
        </a:p>
      </dsp:txBody>
      <dsp:txXfrm>
        <a:off x="0" y="870586"/>
        <a:ext cx="10515600" cy="870055"/>
      </dsp:txXfrm>
    </dsp:sp>
    <dsp:sp modelId="{729B2855-0CB8-3145-AC88-38899FEB97EC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67BD6-A288-8F4C-859D-FD2D6BB15397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1800" kern="1200"/>
            <a:t>풀 리퀘스트</a:t>
          </a:r>
          <a:r>
            <a:rPr kumimoji="1" lang="en-US" sz="1800" kern="1200"/>
            <a:t>(Pull requests) : </a:t>
          </a:r>
          <a:r>
            <a:rPr kumimoji="1" lang="ko-KR" sz="1800" kern="1200"/>
            <a:t>관련된 모든 풀 리퀘스트를 볼 수 있습니다</a:t>
          </a:r>
          <a:r>
            <a:rPr kumimoji="1" lang="en-US" sz="1800" kern="1200"/>
            <a:t>.</a:t>
          </a:r>
          <a:endParaRPr lang="en-US" sz="1800" kern="1200"/>
        </a:p>
      </dsp:txBody>
      <dsp:txXfrm>
        <a:off x="0" y="1740641"/>
        <a:ext cx="10515600" cy="870055"/>
      </dsp:txXfrm>
    </dsp:sp>
    <dsp:sp modelId="{2059965B-7EAB-3B4D-804E-19D254230D72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50EB78-FCF3-6F4B-965D-65C22ABF73C7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1800" kern="1200"/>
            <a:t>이슈</a:t>
          </a:r>
          <a:r>
            <a:rPr kumimoji="1" lang="en-US" sz="1800" kern="1200"/>
            <a:t>(Issues)</a:t>
          </a:r>
          <a:r>
            <a:rPr kumimoji="1" lang="ko-KR" sz="1800" kern="1200"/>
            <a:t> </a:t>
          </a:r>
          <a:r>
            <a:rPr kumimoji="1" lang="en-US" sz="1800" kern="1200"/>
            <a:t>:</a:t>
          </a:r>
          <a:r>
            <a:rPr kumimoji="1" lang="ko-KR" sz="1800" kern="1200"/>
            <a:t> 각 저장소에서 해결해야 하는 일들을 이슈로 만들어 둘 수 있습니다</a:t>
          </a:r>
          <a:r>
            <a:rPr kumimoji="1" lang="en-US" sz="1800" kern="1200"/>
            <a:t>.</a:t>
          </a:r>
          <a:endParaRPr lang="en-US" sz="1800" kern="1200"/>
        </a:p>
      </dsp:txBody>
      <dsp:txXfrm>
        <a:off x="0" y="2610696"/>
        <a:ext cx="10515600" cy="870055"/>
      </dsp:txXfrm>
    </dsp:sp>
    <dsp:sp modelId="{9767C0F3-E854-4A48-838D-F3FE1969C079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98CABC-4D5A-6640-918F-B4E334F2AD17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1800" kern="1200"/>
            <a:t>마켓플레이스</a:t>
          </a:r>
          <a:r>
            <a:rPr kumimoji="1" lang="en-US" sz="1800" kern="1200"/>
            <a:t>(Marketplace) :</a:t>
          </a:r>
          <a:r>
            <a:rPr kumimoji="1" lang="ko-KR" sz="1800" kern="1200"/>
            <a:t> 코드를</a:t>
          </a:r>
          <a:r>
            <a:rPr kumimoji="1" lang="en-US" sz="1800" kern="1200"/>
            <a:t> GitHub</a:t>
          </a:r>
          <a:r>
            <a:rPr kumimoji="1" lang="ko-KR" sz="1800" kern="1200"/>
            <a:t>에 올리면 자동으로 빌드해주거나</a:t>
          </a:r>
          <a:r>
            <a:rPr kumimoji="1" lang="en-US" sz="1800" kern="1200"/>
            <a:t>,</a:t>
          </a:r>
          <a:r>
            <a:rPr kumimoji="1" lang="ko-KR" sz="1800" kern="1200"/>
            <a:t> 메신저와 연동할 수 있는 플러그인을 구입할 수 있습니다</a:t>
          </a:r>
          <a:r>
            <a:rPr kumimoji="1" lang="en-US" sz="1800" kern="1200"/>
            <a:t>.</a:t>
          </a:r>
          <a:endParaRPr lang="en-US" sz="1800" kern="1200"/>
        </a:p>
      </dsp:txBody>
      <dsp:txXfrm>
        <a:off x="0" y="3480751"/>
        <a:ext cx="10515600" cy="8700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0F43C4-9FCA-8743-B7BC-4365127D15FE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C4E0CE-86B9-8948-836E-7A3F004C76F9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200" kern="1200"/>
            <a:t>둘러보기</a:t>
          </a:r>
          <a:r>
            <a:rPr kumimoji="1" lang="en-US" sz="2200" kern="1200"/>
            <a:t>(Explore) : GitHub</a:t>
          </a:r>
          <a:r>
            <a:rPr kumimoji="1" lang="ko-KR" sz="2200" kern="1200"/>
            <a:t>와 관련된 블로그 기사나</a:t>
          </a:r>
          <a:r>
            <a:rPr kumimoji="1" lang="en-US" sz="2200" kern="1200"/>
            <a:t>,</a:t>
          </a:r>
          <a:r>
            <a:rPr kumimoji="1" lang="ko-KR" sz="2200" kern="1200"/>
            <a:t> 요즘 뜨는 저장소 등을 볼 수 있습니다</a:t>
          </a:r>
          <a:r>
            <a:rPr kumimoji="1" lang="en-US" sz="2200" kern="1200"/>
            <a:t>.</a:t>
          </a:r>
          <a:endParaRPr lang="en-US" sz="2200" kern="1200"/>
        </a:p>
      </dsp:txBody>
      <dsp:txXfrm>
        <a:off x="0" y="0"/>
        <a:ext cx="10515600" cy="1087834"/>
      </dsp:txXfrm>
    </dsp:sp>
    <dsp:sp modelId="{6475DDF3-BE75-7140-9A92-F83C11997A9B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61D6DD-6052-C246-92B6-6F0EEAB8F9AA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200" kern="1200"/>
            <a:t>알림</a:t>
          </a:r>
          <a:r>
            <a:rPr kumimoji="1" lang="en-US" sz="2200" kern="1200"/>
            <a:t>(Notification) :</a:t>
          </a:r>
          <a:r>
            <a:rPr kumimoji="1" lang="ko-KR" sz="2200" kern="1200"/>
            <a:t> 나와 관련된 모든 이슈</a:t>
          </a:r>
          <a:r>
            <a:rPr kumimoji="1" lang="en-US" sz="2200" kern="1200"/>
            <a:t>,</a:t>
          </a:r>
          <a:r>
            <a:rPr kumimoji="1" lang="ko-KR" sz="2200" kern="1200"/>
            <a:t> 풀 리퀘스트</a:t>
          </a:r>
          <a:r>
            <a:rPr kumimoji="1" lang="en-US" sz="2200" kern="1200"/>
            <a:t>,</a:t>
          </a:r>
          <a:r>
            <a:rPr kumimoji="1" lang="ko-KR" sz="2200" kern="1200"/>
            <a:t> 멘션</a:t>
          </a:r>
          <a:r>
            <a:rPr kumimoji="1" lang="en-US" sz="2200" kern="1200"/>
            <a:t>(</a:t>
          </a:r>
          <a:r>
            <a:rPr kumimoji="1" lang="ko-KR" sz="2200" kern="1200"/>
            <a:t>닉네임 태그</a:t>
          </a:r>
          <a:r>
            <a:rPr kumimoji="1" lang="en-US" sz="2200" kern="1200"/>
            <a:t>)</a:t>
          </a:r>
          <a:r>
            <a:rPr kumimoji="1" lang="ko-KR" sz="2200" kern="1200"/>
            <a:t> 등이 알림으로 오고</a:t>
          </a:r>
          <a:r>
            <a:rPr kumimoji="1" lang="en-US" sz="2200" kern="1200"/>
            <a:t>,</a:t>
          </a:r>
          <a:r>
            <a:rPr kumimoji="1" lang="ko-KR" sz="2200" kern="1200"/>
            <a:t> 목록으로 저장됩니다</a:t>
          </a:r>
          <a:r>
            <a:rPr kumimoji="1" lang="en-US" sz="2200" kern="1200"/>
            <a:t>.</a:t>
          </a:r>
          <a:endParaRPr lang="en-US" sz="2200" kern="1200"/>
        </a:p>
      </dsp:txBody>
      <dsp:txXfrm>
        <a:off x="0" y="1087834"/>
        <a:ext cx="10515600" cy="1087834"/>
      </dsp:txXfrm>
    </dsp:sp>
    <dsp:sp modelId="{59EB6C7B-D6AC-7947-9211-8EF5F484FED2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70B5B-595F-BE4D-A927-F4AC7A76AC1B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200" kern="1200"/>
            <a:t>최근 활동</a:t>
          </a:r>
          <a:r>
            <a:rPr kumimoji="1" lang="en-US" sz="2200" kern="1200"/>
            <a:t>(Recent activity) : </a:t>
          </a:r>
          <a:r>
            <a:rPr kumimoji="1" lang="ko-KR" sz="2200" kern="1200"/>
            <a:t>내가 팔로우하는 저장소의 최근 활동</a:t>
          </a:r>
          <a:endParaRPr lang="en-US" sz="2200" kern="1200"/>
        </a:p>
      </dsp:txBody>
      <dsp:txXfrm>
        <a:off x="0" y="2175669"/>
        <a:ext cx="10515600" cy="1087834"/>
      </dsp:txXfrm>
    </dsp:sp>
    <dsp:sp modelId="{5CBDA32C-5E9E-6E48-B224-FA9212F8D123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A262B-0796-0D4C-87CD-70546B34B067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200" kern="1200"/>
            <a:t>모든 활동</a:t>
          </a:r>
          <a:r>
            <a:rPr kumimoji="1" lang="en-US" sz="2200" kern="1200"/>
            <a:t>(All activity) : </a:t>
          </a:r>
          <a:r>
            <a:rPr kumimoji="1" lang="ko-KR" sz="2200" kern="1200"/>
            <a:t>내가 팔로우하는 저장소</a:t>
          </a:r>
          <a:endParaRPr lang="en-US" sz="2200" kern="1200"/>
        </a:p>
      </dsp:txBody>
      <dsp:txXfrm>
        <a:off x="0" y="3263503"/>
        <a:ext cx="10515600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3053-B197-104B-884E-DD3E9E9906BB}" type="datetimeFigureOut">
              <a:rPr kumimoji="1" lang="ko-KR" altLang="en-US" smtClean="0"/>
              <a:t>2022. 2. 7.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A232-EC6E-094C-8172-6691D4AFBD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6907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3053-B197-104B-884E-DD3E9E9906BB}" type="datetimeFigureOut">
              <a:rPr kumimoji="1" lang="ko-KR" altLang="en-US" smtClean="0"/>
              <a:t>2022. 2. 7.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A232-EC6E-094C-8172-6691D4AFBD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604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3053-B197-104B-884E-DD3E9E9906BB}" type="datetimeFigureOut">
              <a:rPr kumimoji="1" lang="ko-KR" altLang="en-US" smtClean="0"/>
              <a:t>2022. 2. 7.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A232-EC6E-094C-8172-6691D4AFBD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658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3053-B197-104B-884E-DD3E9E9906BB}" type="datetimeFigureOut">
              <a:rPr kumimoji="1" lang="ko-KR" altLang="en-US" smtClean="0"/>
              <a:t>2022. 2. 7.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A232-EC6E-094C-8172-6691D4AFBD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888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3053-B197-104B-884E-DD3E9E9906BB}" type="datetimeFigureOut">
              <a:rPr kumimoji="1" lang="ko-KR" altLang="en-US" smtClean="0"/>
              <a:t>2022. 2. 7.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A232-EC6E-094C-8172-6691D4AFBD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936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3053-B197-104B-884E-DD3E9E9906BB}" type="datetimeFigureOut">
              <a:rPr kumimoji="1" lang="ko-KR" altLang="en-US" smtClean="0"/>
              <a:t>2022. 2. 7.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A232-EC6E-094C-8172-6691D4AFBD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397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3053-B197-104B-884E-DD3E9E9906BB}" type="datetimeFigureOut">
              <a:rPr kumimoji="1" lang="ko-KR" altLang="en-US" smtClean="0"/>
              <a:t>2022. 2. 7.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A232-EC6E-094C-8172-6691D4AFBD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843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3053-B197-104B-884E-DD3E9E9906BB}" type="datetimeFigureOut">
              <a:rPr kumimoji="1" lang="ko-KR" altLang="en-US" smtClean="0"/>
              <a:t>2022. 2. 7.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A232-EC6E-094C-8172-6691D4AFBD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863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3053-B197-104B-884E-DD3E9E9906BB}" type="datetimeFigureOut">
              <a:rPr kumimoji="1" lang="ko-KR" altLang="en-US" smtClean="0"/>
              <a:t>2022. 2. 7.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A232-EC6E-094C-8172-6691D4AFBD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723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3053-B197-104B-884E-DD3E9E9906BB}" type="datetimeFigureOut">
              <a:rPr kumimoji="1" lang="ko-KR" altLang="en-US" smtClean="0"/>
              <a:t>2022. 2. 7.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A232-EC6E-094C-8172-6691D4AFBD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368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3053-B197-104B-884E-DD3E9E9906BB}" type="datetimeFigureOut">
              <a:rPr kumimoji="1" lang="ko-KR" altLang="en-US" smtClean="0"/>
              <a:t>2022. 2. 7.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A232-EC6E-094C-8172-6691D4AFBD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13053-B197-104B-884E-DD3E9E9906BB}" type="datetimeFigureOut">
              <a:rPr kumimoji="1" lang="ko-KR" altLang="en-US" smtClean="0"/>
              <a:t>2022. 2. 7.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BA232-EC6E-094C-8172-6691D4AFBD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2146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38E37-6E2A-DA42-8620-E680F519D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 w="25400" cap="sq">
            <a:solidFill>
              <a:srgbClr val="FFFFFF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/>
              <a:t>Git</a:t>
            </a:r>
            <a:r>
              <a:rPr lang="ko-KR" altLang="en-US"/>
              <a:t>과 </a:t>
            </a:r>
            <a:r>
              <a:rPr lang="en-US" altLang="ko-KR"/>
              <a:t>Github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6CF29E-065B-7342-8712-83A0D18FE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/>
              <a:t>작성자 </a:t>
            </a:r>
            <a:r>
              <a:rPr lang="en-US" altLang="ko-KR"/>
              <a:t>: </a:t>
            </a:r>
            <a:r>
              <a:rPr lang="ko-KR" altLang="en-US"/>
              <a:t>김은규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5D37F4-1152-CF41-9A84-EFDF416CF547}"/>
              </a:ext>
            </a:extLst>
          </p:cNvPr>
          <p:cNvSpPr txBox="1"/>
          <p:nvPr/>
        </p:nvSpPr>
        <p:spPr>
          <a:xfrm>
            <a:off x="398004" y="352901"/>
            <a:ext cx="1587207" cy="482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kumimoji="1" lang="en-US" altLang="ko-KR" sz="2000" dirty="0"/>
              <a:t>2022.02.07</a:t>
            </a:r>
          </a:p>
        </p:txBody>
      </p:sp>
    </p:spTree>
    <p:extLst>
      <p:ext uri="{BB962C8B-B14F-4D97-AF65-F5344CB8AC3E}">
        <p14:creationId xmlns:p14="http://schemas.microsoft.com/office/powerpoint/2010/main" val="370309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91B512B-36F9-6D47-8A1D-9ADBF639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kumimoji="1" lang="ko-KR" altLang="en-US" sz="5200"/>
              <a:t>목차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C4CF46F2-66C3-4A59-A23D-F353623998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828298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718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097502F-CA3B-7A44-80CF-BBF5909EE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kumimoji="1" lang="en-US" altLang="ko-KR" sz="4000"/>
              <a:t>01.</a:t>
            </a:r>
            <a:r>
              <a:rPr kumimoji="1" lang="ko-KR" altLang="en-US" sz="4000"/>
              <a:t> 버전 관리란</a:t>
            </a:r>
            <a:r>
              <a:rPr kumimoji="1" lang="en-US" altLang="ko-KR" sz="4000"/>
              <a:t>?</a:t>
            </a:r>
            <a:endParaRPr kumimoji="1" lang="ko-KR" altLang="en-US" sz="40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5BDF57-A543-304C-BBE0-4D2052B48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algn="ctr"/>
            <a:r>
              <a:rPr kumimoji="1" lang="en-US" altLang="ko-KR" sz="2000"/>
              <a:t>Ctrl + Z</a:t>
            </a:r>
            <a:r>
              <a:rPr kumimoji="1" lang="ko-KR" altLang="en-US" sz="2000"/>
              <a:t> 키를 사용하여 이전 단계로 되돌리는 것 이상으로</a:t>
            </a:r>
            <a:r>
              <a:rPr kumimoji="1" lang="en-US" altLang="ko-KR" sz="2000"/>
              <a:t>,</a:t>
            </a:r>
            <a:r>
              <a:rPr kumimoji="1" lang="ko-KR" altLang="en-US" sz="2000"/>
              <a:t> 내가 원하는 시점마다 깃발을 꽂고</a:t>
            </a:r>
            <a:r>
              <a:rPr kumimoji="1" lang="en-US" altLang="ko-KR" sz="2000"/>
              <a:t>,</a:t>
            </a:r>
            <a:r>
              <a:rPr kumimoji="1" lang="ko-KR" altLang="en-US" sz="2000"/>
              <a:t> 깃발이 꽂힌 시점으로 되돌리는 기능을 합니다</a:t>
            </a:r>
            <a:r>
              <a:rPr kumimoji="1" lang="en-US" altLang="ko-KR" sz="2000"/>
              <a:t>.</a:t>
            </a:r>
          </a:p>
          <a:p>
            <a:pPr algn="ctr"/>
            <a:endParaRPr kumimoji="1" lang="en-US" altLang="ko-KR" sz="2000"/>
          </a:p>
          <a:p>
            <a:pPr algn="ctr"/>
            <a:endParaRPr kumimoji="1" lang="ko-KR" altLang="en-US" sz="20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C93A1F-761A-7342-9790-705593B24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293" y="2405149"/>
            <a:ext cx="8665317" cy="38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2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562414-728E-2F47-B70C-FD3112366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kumimoji="1" lang="en-US" altLang="ko-KR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02. Git</a:t>
            </a:r>
            <a:r>
              <a:rPr kumimoji="1" lang="ko-KR" alt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이란</a:t>
            </a:r>
            <a:r>
              <a:rPr kumimoji="1" lang="en-US" altLang="ko-KR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BF860A-79B9-B34C-94F1-64DF6C31F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588" y="1311818"/>
            <a:ext cx="8426823" cy="39756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kumimoji="1"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소스코드 버전 관리 시스템을 </a:t>
            </a:r>
            <a:r>
              <a:rPr kumimoji="1"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kumimoji="1"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이라고 부릅니다</a:t>
            </a:r>
            <a:r>
              <a:rPr kumimoji="1"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Git</a:t>
            </a:r>
            <a:r>
              <a:rPr kumimoji="1"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소스코드 버전 사이를 오가는 시간 여행 이상의 기능을 제공합니다</a:t>
            </a:r>
            <a:r>
              <a:rPr kumimoji="1"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C5F354-FEE7-D440-83A2-F04647E229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78" b="10452"/>
          <a:stretch/>
        </p:blipFill>
        <p:spPr>
          <a:xfrm>
            <a:off x="723900" y="2693295"/>
            <a:ext cx="10744200" cy="326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3257D-EED2-3A42-9D1D-425557C9F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03.</a:t>
            </a:r>
            <a:r>
              <a:rPr kumimoji="1" lang="ko-KR" altLang="en-US"/>
              <a:t> </a:t>
            </a:r>
            <a:r>
              <a:rPr kumimoji="1" lang="en-US" altLang="ko-KR"/>
              <a:t>Github</a:t>
            </a:r>
            <a:r>
              <a:rPr kumimoji="1" lang="ko-KR" altLang="en-US"/>
              <a:t>란</a:t>
            </a:r>
            <a:r>
              <a:rPr kumimoji="1" lang="en-US" altLang="ko-KR"/>
              <a:t>?</a:t>
            </a:r>
            <a:endParaRPr kumimoji="1" lang="ko-KR" altLang="en-US" dirty="0"/>
          </a:p>
        </p:txBody>
      </p:sp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C6699FFE-0E6D-45A4-846B-89991E9DED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363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CB3005-8086-6143-ACC1-93AF0134B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66768"/>
              </p:ext>
            </p:extLst>
          </p:nvPr>
        </p:nvGraphicFramePr>
        <p:xfrm>
          <a:off x="1035698" y="4395926"/>
          <a:ext cx="10318103" cy="2122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046">
                  <a:extLst>
                    <a:ext uri="{9D8B030D-6E8A-4147-A177-3AD203B41FA5}">
                      <a16:colId xmlns:a16="http://schemas.microsoft.com/office/drawing/2014/main" val="3159308343"/>
                    </a:ext>
                  </a:extLst>
                </a:gridCol>
                <a:gridCol w="3297040">
                  <a:extLst>
                    <a:ext uri="{9D8B030D-6E8A-4147-A177-3AD203B41FA5}">
                      <a16:colId xmlns:a16="http://schemas.microsoft.com/office/drawing/2014/main" val="277813086"/>
                    </a:ext>
                  </a:extLst>
                </a:gridCol>
                <a:gridCol w="4897017">
                  <a:extLst>
                    <a:ext uri="{9D8B030D-6E8A-4147-A177-3AD203B41FA5}">
                      <a16:colId xmlns:a16="http://schemas.microsoft.com/office/drawing/2014/main" val="909172592"/>
                    </a:ext>
                  </a:extLst>
                </a:gridCol>
              </a:tblGrid>
              <a:tr h="494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Git</a:t>
                      </a:r>
                      <a:r>
                        <a:rPr lang="ko-KR" altLang="en-US"/>
                        <a:t> 호스팅 사이트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모기업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특징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029087"/>
                  </a:ext>
                </a:extLst>
              </a:tr>
              <a:tr h="494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Github.com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GitHub Inc(Microsoft</a:t>
                      </a:r>
                      <a:r>
                        <a:rPr lang="ko-KR" altLang="en-US"/>
                        <a:t>에서 인수</a:t>
                      </a:r>
                      <a:r>
                        <a:rPr lang="en-US" altLang="ko-KR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세계 최대 규호 </a:t>
                      </a:r>
                      <a:r>
                        <a:rPr lang="en-US" altLang="ko-KR"/>
                        <a:t>Git</a:t>
                      </a:r>
                      <a:r>
                        <a:rPr lang="ko-KR" altLang="en-US"/>
                        <a:t> 호스팅 사이트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657857"/>
                  </a:ext>
                </a:extLst>
              </a:tr>
              <a:tr h="494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GitLab.com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GitLab Inc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NASA, Sony</a:t>
                      </a:r>
                      <a:r>
                        <a:rPr lang="ko-KR" altLang="en-US"/>
                        <a:t> 등 </a:t>
                      </a:r>
                      <a:r>
                        <a:rPr lang="en-US" altLang="ko-KR"/>
                        <a:t>10</a:t>
                      </a:r>
                      <a:r>
                        <a:rPr lang="ko-KR" altLang="en-US"/>
                        <a:t>만 개 이상의 조직이 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826825"/>
                  </a:ext>
                </a:extLst>
              </a:tr>
              <a:tr h="494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BitButcket.org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Atlassian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이슈 관리 시스템인 지라</a:t>
                      </a:r>
                      <a:r>
                        <a:rPr lang="en-US" altLang="ko-KR"/>
                        <a:t>(Jira)</a:t>
                      </a:r>
                      <a:r>
                        <a:rPr lang="ko-KR" altLang="en-US"/>
                        <a:t>를 만든 </a:t>
                      </a:r>
                      <a:r>
                        <a:rPr lang="en-US" altLang="ko-KR"/>
                        <a:t>Atlassian</a:t>
                      </a:r>
                      <a:r>
                        <a:rPr lang="ko-KR" altLang="en-US"/>
                        <a:t>이 모기업 이어서 지라와 연동이 쉬움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736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96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56375-7AF6-0644-A3B0-EDD64326A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04.</a:t>
            </a:r>
            <a:r>
              <a:rPr kumimoji="1" lang="ko-KR" altLang="en-US" dirty="0"/>
              <a:t> 용어정리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948A87EB-7BF0-40D8-A9AB-847C8C009B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0079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70819-6BCF-004E-ABF9-D9D56BC98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04.</a:t>
            </a:r>
            <a:r>
              <a:rPr kumimoji="1" lang="ko-KR" altLang="en-US" dirty="0"/>
              <a:t> 용어정리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CF13B1E-EA76-41A2-8135-008F2225B09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2951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9D006-6169-3F4E-AD40-E50C08D84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04.</a:t>
            </a:r>
            <a:r>
              <a:rPr kumimoji="1" lang="ko-KR" altLang="en-US" dirty="0"/>
              <a:t> 용어정리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F3929B6-0E45-4DFE-B2A2-9BE0CC3197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702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396</Words>
  <Application>Microsoft Macintosh PowerPoint</Application>
  <PresentationFormat>와이드스크린</PresentationFormat>
  <Paragraphs>47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Git과 Github</vt:lpstr>
      <vt:lpstr>목차</vt:lpstr>
      <vt:lpstr>01. 버전 관리란?</vt:lpstr>
      <vt:lpstr>02. Git이란? </vt:lpstr>
      <vt:lpstr>03. Github란?</vt:lpstr>
      <vt:lpstr>04. 용어정리</vt:lpstr>
      <vt:lpstr>04. 용어정리</vt:lpstr>
      <vt:lpstr>04. 용어정리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Git과 Github</dc:title>
  <dc:creator>eungyu kim</dc:creator>
  <cp:lastModifiedBy>eungyu kim</cp:lastModifiedBy>
  <cp:revision>2</cp:revision>
  <dcterms:created xsi:type="dcterms:W3CDTF">2022-02-06T11:33:47Z</dcterms:created>
  <dcterms:modified xsi:type="dcterms:W3CDTF">2022-02-07T08:07:56Z</dcterms:modified>
</cp:coreProperties>
</file>