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9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9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8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3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8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1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6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3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9C83-17D5-4B96-98DF-3C3DD828AAC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F617-629B-4958-B3E0-D689A9BA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7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21/06/the-future-of-android-app-bundles-is.html" TargetMode="External"/><Relationship Id="rId2" Type="http://schemas.openxmlformats.org/officeDocument/2006/relationships/hyperlink" Target="https://support.google.com/googleplay/android-developer/answer/984427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app-bundle/asset-delivery#size-limits" TargetMode="External"/><Relationship Id="rId2" Type="http://schemas.openxmlformats.org/officeDocument/2006/relationships/hyperlink" Target="https://developer.android.com/guide/app-bundle#get_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.com/intl/ko_kr/android-11/#eleven-phones-ready-gallery" TargetMode="External"/><Relationship Id="rId2" Type="http://schemas.openxmlformats.org/officeDocument/2006/relationships/hyperlink" Target="https://developer.android.com/distribute/best-practices/develop/target-s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Google Play Store </a:t>
            </a:r>
            <a:r>
              <a:rPr lang="ko-KR" altLang="en-US" dirty="0" smtClean="0"/>
              <a:t>주의사항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270" y="395416"/>
            <a:ext cx="193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2021.08.05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5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Android App Bundle </a:t>
            </a:r>
            <a:r>
              <a:rPr lang="ko-KR" altLang="en-US" dirty="0" smtClean="0"/>
              <a:t>출시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월부터 신규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Android App Bundle</a:t>
            </a:r>
            <a:r>
              <a:rPr lang="ko-KR" altLang="en-US" dirty="0" smtClean="0"/>
              <a:t>로 게시해야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자료 링크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support.google.com/googleplay/android-developer/answer/9844279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Android App Bundle </a:t>
            </a:r>
            <a:r>
              <a:rPr lang="ko-KR" altLang="en-US" dirty="0" smtClean="0"/>
              <a:t>링크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android-developers.googleblog.com/2021/06/the-future-of-android-app-bundles-is.html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42624"/>
            <a:ext cx="5020757" cy="35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용량 제한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24282" y="1825625"/>
            <a:ext cx="5329518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앱을</a:t>
            </a:r>
            <a:r>
              <a:rPr lang="ko-KR" altLang="en-US" dirty="0" smtClean="0"/>
              <a:t> 설치하는데 필요한 총 크기가 </a:t>
            </a:r>
            <a:r>
              <a:rPr lang="en-US" altLang="ko-KR" dirty="0" smtClean="0"/>
              <a:t>150MB </a:t>
            </a:r>
            <a:r>
              <a:rPr lang="ko-KR" altLang="en-US" dirty="0" smtClean="0"/>
              <a:t>이하여야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자료 링크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developer.android.com/guide/app-bundle#get_started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PlayAsset</a:t>
            </a:r>
            <a:r>
              <a:rPr lang="en-US" altLang="ko-KR" dirty="0"/>
              <a:t> </a:t>
            </a:r>
            <a:r>
              <a:rPr lang="en-US" altLang="ko-KR" dirty="0" smtClean="0"/>
              <a:t>Delivery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developer.android.com/guide/app-bundle/asset-delivery#size-limits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89157"/>
            <a:ext cx="5072510" cy="19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API </a:t>
            </a:r>
            <a:r>
              <a:rPr lang="ko-KR" altLang="en-US" dirty="0" smtClean="0"/>
              <a:t>수준 요구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9788" y="1825625"/>
            <a:ext cx="5204012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이상으로 조정해야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자료 링크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developer.android.com/distribute/best-practices/develop/target-sdk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Android 11 </a:t>
            </a:r>
            <a:r>
              <a:rPr lang="ko-KR" altLang="en-US" dirty="0" smtClean="0"/>
              <a:t>지원 </a:t>
            </a:r>
            <a:r>
              <a:rPr lang="ko-KR" altLang="en-US" dirty="0"/>
              <a:t>단</a:t>
            </a:r>
            <a:r>
              <a:rPr lang="ko-KR" altLang="en-US" dirty="0" smtClean="0"/>
              <a:t>말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https://www.android.com/intl/ko_kr/android-11/#</a:t>
            </a:r>
            <a:r>
              <a:rPr lang="en-US" altLang="ko-KR" dirty="0" smtClean="0">
                <a:hlinkClick r:id="rId3"/>
              </a:rPr>
              <a:t>eleven-phones-ready-gallery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4507"/>
            <a:ext cx="5121262" cy="34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7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91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Google Play Store 주의사항</vt:lpstr>
      <vt:lpstr>1. Android App Bundle 출시</vt:lpstr>
      <vt:lpstr>2. 용량 제한</vt:lpstr>
      <vt:lpstr>3. API 수준 요구 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주의사항</dc:title>
  <dc:creator>frontis</dc:creator>
  <cp:lastModifiedBy>Microsoft 계정</cp:lastModifiedBy>
  <cp:revision>5</cp:revision>
  <dcterms:created xsi:type="dcterms:W3CDTF">2021-08-05T05:01:10Z</dcterms:created>
  <dcterms:modified xsi:type="dcterms:W3CDTF">2022-02-04T05:11:46Z</dcterms:modified>
</cp:coreProperties>
</file>