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9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6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8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7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2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6CAA-B96A-4AFF-891E-5B2FDB5CBC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36DD-19A8-444A-91CC-A7D4724B0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8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Object Capture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01. Change Log</a:t>
            </a:r>
          </a:p>
          <a:p>
            <a:r>
              <a:rPr lang="en-US" altLang="ko-KR" dirty="0" smtClean="0"/>
              <a:t>02. AR Companion</a:t>
            </a:r>
          </a:p>
          <a:p>
            <a:r>
              <a:rPr lang="en-US" altLang="ko-KR" dirty="0" smtClean="0"/>
              <a:t>03. Object Capture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1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Change </a:t>
            </a:r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v0.1 : 2022.03.24 Object </a:t>
            </a:r>
            <a:r>
              <a:rPr lang="en-US" altLang="ko-KR" dirty="0" err="1" smtClean="0"/>
              <a:t>Capure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초안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0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AR </a:t>
            </a:r>
            <a:r>
              <a:rPr lang="en-US" altLang="ko-KR" dirty="0" smtClean="0"/>
              <a:t>Companion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039" y="1825625"/>
            <a:ext cx="5703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12243" cy="1018832"/>
          </a:xfrm>
        </p:spPr>
        <p:txBody>
          <a:bodyPr/>
          <a:lstStyle/>
          <a:p>
            <a:r>
              <a:rPr lang="en-US" altLang="ko-KR" dirty="0"/>
              <a:t>02. AR </a:t>
            </a:r>
            <a:r>
              <a:rPr lang="en-US" altLang="ko-KR" dirty="0" smtClean="0"/>
              <a:t>Companion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453481"/>
            <a:ext cx="89820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12243" cy="1018832"/>
          </a:xfrm>
        </p:spPr>
        <p:txBody>
          <a:bodyPr/>
          <a:lstStyle/>
          <a:p>
            <a:r>
              <a:rPr lang="en-US" altLang="ko-KR" dirty="0"/>
              <a:t>02. AR </a:t>
            </a:r>
            <a:r>
              <a:rPr lang="en-US" altLang="ko-KR" dirty="0" smtClean="0"/>
              <a:t>Companion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0" y="1018832"/>
            <a:ext cx="5403189" cy="58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41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Object Capture</vt:lpstr>
      <vt:lpstr>목차</vt:lpstr>
      <vt:lpstr>01. Change Log</vt:lpstr>
      <vt:lpstr>02. AR Companion</vt:lpstr>
      <vt:lpstr>02. AR Companion</vt:lpstr>
      <vt:lpstr>02. AR Companion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Capture</dc:title>
  <dc:creator>Microsoft 계정</dc:creator>
  <cp:lastModifiedBy>Microsoft 계정</cp:lastModifiedBy>
  <cp:revision>2</cp:revision>
  <dcterms:created xsi:type="dcterms:W3CDTF">2022-03-24T02:05:47Z</dcterms:created>
  <dcterms:modified xsi:type="dcterms:W3CDTF">2022-03-24T02:20:05Z</dcterms:modified>
</cp:coreProperties>
</file>