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71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0" r:id="rId16"/>
    <p:sldId id="275" r:id="rId17"/>
    <p:sldId id="276" r:id="rId18"/>
    <p:sldId id="279" r:id="rId19"/>
    <p:sldId id="280" r:id="rId20"/>
    <p:sldId id="281" r:id="rId21"/>
    <p:sldId id="282" r:id="rId22"/>
    <p:sldId id="278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-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1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9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1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0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4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1056-5586-4798-ADA2-134DC07451C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71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orum.unity.com/threads/unityplayeractivity-java-uses-or-overrides-a-deprecated-api.87577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AAR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김은규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Plugin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1840" y="1472477"/>
            <a:ext cx="425196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Plugins/Android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추가합니다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477"/>
            <a:ext cx="4657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Plugin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코드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390" y="1185567"/>
            <a:ext cx="4476356" cy="48214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AndroidJavaClass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java.lang.Class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제네릭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인스턴스를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나타냅니다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Pulbic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Functions&gt;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객체의 자바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호출 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CallStatic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정적 자바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호출 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GetStatic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오브젝트 타입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값을 가져 옵니다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5567"/>
            <a:ext cx="5638187" cy="458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Plugin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41" y="1185819"/>
            <a:ext cx="2169556" cy="4821237"/>
          </a:xfr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7051390" y="1185567"/>
            <a:ext cx="4476356" cy="482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Plugin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8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3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Andorid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Method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7" y="1472477"/>
            <a:ext cx="497025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Project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Plugin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생성하여 넣으면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Script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JavaObject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JavaClass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호출 가능합니다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호출도 가능합니다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UnitySendMessage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호출이 가능합니다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07" y="1472477"/>
            <a:ext cx="2190900" cy="1857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46" y="4619428"/>
            <a:ext cx="3111222" cy="14093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928922" y="3329814"/>
            <a:ext cx="0" cy="12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884623" y="3329814"/>
            <a:ext cx="0" cy="12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Library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5393" y="1472477"/>
            <a:ext cx="485840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Project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Plugin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생성하여 넣으면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Script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JavaObject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JavaClass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호출 가능합니다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701"/>
            <a:ext cx="5521315" cy="41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classes.jar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38200" y="3139440"/>
            <a:ext cx="10689546" cy="28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2020.3.14f1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classes.jar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UnityPlayerActivity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deprecated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2019.2.13f1 classes.jar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사용하였습니다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0407"/>
            <a:ext cx="10515600" cy="15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libs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classes.jar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205728" y="1118162"/>
            <a:ext cx="5315712" cy="477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libs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classes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추가합니다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8162"/>
            <a:ext cx="5225184" cy="47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Bulid.gradle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 </a:t>
            </a:r>
            <a:r>
              <a:rPr lang="en-US" altLang="ko-KR" sz="3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comipile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추가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073262" y="1441600"/>
            <a:ext cx="4280538" cy="405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compileOnly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files(‘lib\\classes.jar’)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추가 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compileOnly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컴파일만 하고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Build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시 추가하지 않음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600"/>
            <a:ext cx="6045150" cy="29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Code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863840" y="1441600"/>
            <a:ext cx="3489960" cy="405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-&gt; Android Call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ShowToast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ReceiveInput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Andriod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Unity Call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SetText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4427"/>
            <a:ext cx="6818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 Build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863840" y="1441600"/>
            <a:ext cx="3489960" cy="405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 -&gt; Make Module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클릭하여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600"/>
            <a:ext cx="6668741" cy="38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7" y="1472477"/>
            <a:ext cx="497025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Archive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ackage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약자로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압축 형태의 파일입니다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용으로 자주 사용되는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JAR(Java Archive files)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필수적으로 들어 갑니다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구성은 왼쪽과 같습니다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71"/>
            <a:ext cx="3019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 Unity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863840" y="1441600"/>
            <a:ext cx="3489960" cy="405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추가합니다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600"/>
            <a:ext cx="5412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 Unity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863840" y="1441600"/>
            <a:ext cx="3489960" cy="405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Code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-&gt; Android Call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ShowToast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ReceiveInput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-&gt; Unity Call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SetText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503" y="1441600"/>
            <a:ext cx="5350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Plugin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주의점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132576" y="1498473"/>
            <a:ext cx="5395170" cy="3805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Plugin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5.0 (API levle21)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이상을 사용해야 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https://forum.unity.com/threads/unityplayeractivity-java-uses-or-overrides-a-deprecated-api.875770/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473"/>
            <a:ext cx="4571789" cy="38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Plugin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132576" y="1498473"/>
            <a:ext cx="5395170" cy="3805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Toast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출력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SetText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호출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473"/>
            <a:ext cx="2005794" cy="44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3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Andorid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Method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7" y="1472477"/>
            <a:ext cx="497025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Project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Plugin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생성하여 넣으면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Script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JavaObject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JavaClass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호출 가능합니다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07" y="1472477"/>
            <a:ext cx="2190900" cy="1857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46" y="4619428"/>
            <a:ext cx="3111222" cy="14093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6" idx="0"/>
            <a:endCxn id="4" idx="2"/>
          </p:cNvCxnSpPr>
          <p:nvPr/>
        </p:nvCxnSpPr>
        <p:spPr>
          <a:xfrm flipV="1">
            <a:off x="3370357" y="3329814"/>
            <a:ext cx="0" cy="12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Library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(1)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7" y="1472477"/>
            <a:ext cx="497025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 &gt; New &gt; New Module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클릭합니다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477"/>
            <a:ext cx="4986225" cy="46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Library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(2)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7" y="1472477"/>
            <a:ext cx="497025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Libaray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선택합니다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Module name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설정합니다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Minimum SDK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설정합니다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(Unity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19)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4" y="1472477"/>
            <a:ext cx="5163316" cy="39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Toast message Code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5568"/>
            <a:ext cx="8953501" cy="52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Build Variant 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1840" y="1472477"/>
            <a:ext cx="425196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 Variants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release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 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5205"/>
            <a:ext cx="5934642" cy="3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AAR Build(1)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1840" y="1472477"/>
            <a:ext cx="425196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 -&gt; Make Module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추출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5291"/>
            <a:ext cx="5792525" cy="33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AAR Build(2)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1840" y="1472477"/>
            <a:ext cx="425196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Library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in-&gt;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Explorer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AAR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위치를 찾습니다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3" y="4091349"/>
            <a:ext cx="5557574" cy="21539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3" y="1185568"/>
            <a:ext cx="2667963" cy="26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3006</TotalTime>
  <Words>422</Words>
  <Application>Microsoft Office PowerPoint</Application>
  <PresentationFormat>와이드스크린</PresentationFormat>
  <Paragraphs>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나눔고딕코딩</vt:lpstr>
      <vt:lpstr>맑은 고딕</vt:lpstr>
      <vt:lpstr>Arial</vt:lpstr>
      <vt:lpstr>Calibri</vt:lpstr>
      <vt:lpstr>Calibri Light</vt:lpstr>
      <vt:lpstr>Office Theme</vt:lpstr>
      <vt:lpstr>Android AAR</vt:lpstr>
      <vt:lpstr>AAR 이란?</vt:lpstr>
      <vt:lpstr>Unity에서 Andorid Method 호출</vt:lpstr>
      <vt:lpstr>Android Library 추가(1)</vt:lpstr>
      <vt:lpstr>Android Library 추가(2)</vt:lpstr>
      <vt:lpstr>Android Toast message Code 추가</vt:lpstr>
      <vt:lpstr>Android Build Variant 변경</vt:lpstr>
      <vt:lpstr>Android AAR Build(1)</vt:lpstr>
      <vt:lpstr>Android AAR Build(2)</vt:lpstr>
      <vt:lpstr>Unity Plugin 추가</vt:lpstr>
      <vt:lpstr>Unity Plugin 호출 코드</vt:lpstr>
      <vt:lpstr>Unity Plugin 결과</vt:lpstr>
      <vt:lpstr>Unity에서 Andorid Method 호출</vt:lpstr>
      <vt:lpstr>Android Library 생성</vt:lpstr>
      <vt:lpstr>Unity classes.jar 추가</vt:lpstr>
      <vt:lpstr>Android libs에 classes.jar 추가</vt:lpstr>
      <vt:lpstr>Bulid.gradle에 lib comipile 속성 추가</vt:lpstr>
      <vt:lpstr>Android Code 작성</vt:lpstr>
      <vt:lpstr>AAR Build</vt:lpstr>
      <vt:lpstr>AAR Unity 추가</vt:lpstr>
      <vt:lpstr>AAR Unity 추가</vt:lpstr>
      <vt:lpstr>Unity Plugin 주의점</vt:lpstr>
      <vt:lpstr>Unity Plugin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 For Unity</dc:title>
  <dc:creator>frontis</dc:creator>
  <cp:lastModifiedBy>frontis</cp:lastModifiedBy>
  <cp:revision>82</cp:revision>
  <dcterms:created xsi:type="dcterms:W3CDTF">2021-08-23T05:41:58Z</dcterms:created>
  <dcterms:modified xsi:type="dcterms:W3CDTF">2021-09-13T06:44:54Z</dcterms:modified>
</cp:coreProperties>
</file>