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9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3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7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8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5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0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3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3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0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5EFE-F754-4219-B2F2-B585262DBA5E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1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B5EFE-F754-4219-B2F2-B585262DBA5E}" type="datetimeFigureOut">
              <a:rPr lang="ko-KR" altLang="en-US" smtClean="0"/>
              <a:t>2022-02-03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F062-E6FD-4372-929B-8802D3E3F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91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AssetDatabase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김은규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43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AssetDatabase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AssetDtabase</a:t>
            </a:r>
            <a:r>
              <a:rPr lang="ko-KR" altLang="en-US" dirty="0" smtClean="0"/>
              <a:t>는 프로젝트의 </a:t>
            </a:r>
            <a:r>
              <a:rPr lang="ko-KR" altLang="en-US" dirty="0" err="1" smtClean="0"/>
              <a:t>에셋에</a:t>
            </a:r>
            <a:r>
              <a:rPr lang="ko-KR" altLang="en-US" dirty="0" smtClean="0"/>
              <a:t> 액세스할 수 있는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에셋을</a:t>
            </a:r>
            <a:r>
              <a:rPr lang="ko-KR" altLang="en-US" dirty="0" smtClean="0"/>
              <a:t> 찾아 로드 하는 방법이 있으며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에셋을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수정할 수 있는 방법 등등이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Unity Editor </a:t>
            </a:r>
            <a:r>
              <a:rPr lang="en-US" altLang="ko-KR" dirty="0" err="1" smtClean="0"/>
              <a:t>AssetDatabase</a:t>
            </a:r>
            <a:r>
              <a:rPr lang="ko-KR" altLang="en-US" dirty="0" smtClean="0"/>
              <a:t>를 사용하여 내부적으로 </a:t>
            </a:r>
            <a:r>
              <a:rPr lang="ko-KR" altLang="en-US" dirty="0" err="1" smtClean="0"/>
              <a:t>에셋</a:t>
            </a:r>
            <a:r>
              <a:rPr lang="ko-KR" altLang="en-US" dirty="0" smtClean="0"/>
              <a:t> 파일을 추적하여 </a:t>
            </a:r>
            <a:r>
              <a:rPr lang="ko-KR" altLang="en-US" dirty="0" err="1" smtClean="0"/>
              <a:t>에셋</a:t>
            </a:r>
            <a:r>
              <a:rPr lang="ko-KR" altLang="en-US" dirty="0" smtClean="0"/>
              <a:t> 및 그것을 참조하는 개체의 링크를 유지합니다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93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41126" y="1825625"/>
            <a:ext cx="4412673" cy="4351338"/>
          </a:xfrm>
        </p:spPr>
        <p:txBody>
          <a:bodyPr/>
          <a:lstStyle/>
          <a:p>
            <a:r>
              <a:rPr lang="en-US" altLang="ko-KR" dirty="0" err="1" smtClean="0"/>
              <a:t>MenuItem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483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9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360131" y="1825625"/>
            <a:ext cx="1993668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3153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61614" y="1825625"/>
            <a:ext cx="2592185" cy="4351338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581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2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95606" y="1825625"/>
            <a:ext cx="285819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Unity Editor</a:t>
            </a:r>
            <a:r>
              <a:rPr lang="ko-KR" altLang="en-US" dirty="0" smtClean="0"/>
              <a:t>상에서 모든 </a:t>
            </a:r>
            <a:r>
              <a:rPr lang="ko-KR" altLang="en-US" dirty="0" err="1" smtClean="0"/>
              <a:t>에셋</a:t>
            </a:r>
            <a:r>
              <a:rPr lang="ko-KR" altLang="en-US" dirty="0" smtClean="0"/>
              <a:t> 관련  파일 처리를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사용하는 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 파일 입출력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Material, Prefab, </a:t>
            </a:r>
            <a:r>
              <a:rPr lang="en-US" altLang="ko-KR" dirty="0" err="1" smtClean="0"/>
              <a:t>Animationclip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CustomAsset</a:t>
            </a:r>
            <a:r>
              <a:rPr lang="ko-KR" altLang="en-US" dirty="0" smtClean="0"/>
              <a:t>등 파일을 만들고 제어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374475" cy="28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1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90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79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Theme</vt:lpstr>
      <vt:lpstr>AssetDatabase</vt:lpstr>
      <vt:lpstr>AssetDatabase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7</cp:revision>
  <dcterms:created xsi:type="dcterms:W3CDTF">2022-01-17T02:19:35Z</dcterms:created>
  <dcterms:modified xsi:type="dcterms:W3CDTF">2022-02-03T12:03:19Z</dcterms:modified>
</cp:coreProperties>
</file>