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/>
    <p:restoredTop sz="94632"/>
  </p:normalViewPr>
  <p:slideViewPr>
    <p:cSldViewPr snapToGrid="0" snapToObjects="1">
      <p:cViewPr varScale="1">
        <p:scale>
          <a:sx n="118" d="100"/>
          <a:sy n="11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DEA9-B184-CD47-BDAB-7C4B4991F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41A06F-C1DD-E846-A09F-EF72606D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E3F96-E149-0A48-8F8B-47025DAD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DFFD7-B425-B647-A7C5-3AB9A704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F50E6-7078-2B43-8C0E-8F3C3DFC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3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C3032-794A-C641-A279-D7E792CE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1E842-E5CF-9940-90F7-DABE0EA6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D6756-3254-624F-BFB4-073829FD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C6B11-0186-8A48-B36A-DC2283DF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0E854-F530-3244-A71B-BEE7FD3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4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DAC44-BFCC-6242-86A2-73330B74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C5571-7AE2-F74E-8936-1917428D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D2A17-5E1A-D14A-BEFE-C6E0D4D9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1C2E-BBF5-7941-B039-CDD52C7B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805E-2CD6-654D-B500-CB018499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0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DAFC-9DFF-2543-9641-55A80F4F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E0C2-9B96-FA40-A000-016F71EB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BA9E1-3E65-584B-9A06-2DC8DCFC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DDD5E-6015-E54B-B5F9-AB1BEA66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BD320-5108-3A47-BC7F-DE61D6EA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78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E7C61-0B07-B74E-846F-566BB08B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FFE3C-080A-9A46-940F-C6E027AD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00027-104C-E74C-B40E-87B7030F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B5EFF-BD57-C442-B6ED-0A8EDF47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B5ACA-5BB7-2743-95F3-EC34B308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4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2211-9560-0C43-80F6-64F6FD61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84AD3-ABAE-2A43-893E-70FAF2E41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0F85E-4D01-E343-8E6B-C625538B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3EF6-29E9-E14E-B65A-62D3B570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2566C-5569-EC4D-9100-01ED39C6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6DDEA-C470-B843-B2F3-C2ADA2A8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6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6B77-AE0B-9449-BB56-CE266AFA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F42C2-8251-344C-A9A8-A48098A0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2F02F-408A-604B-B8FF-A6C8EC40C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35633-AA68-6741-9818-11F077D10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57011-5269-CE44-8AE6-12CCCACB8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7BB67-3B5A-0142-A6BA-C378A46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C4F04-C6C1-5F48-A651-DAD5DC0C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DC10E-ED57-A44E-8BA8-BAC8C297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77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9146C-954C-494F-9D98-58933FC4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0BB1A3-3B5C-2941-B44F-A9E28845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9D332-DA9D-E748-8892-2F31A4C4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36A6A-586E-3740-B618-7DA6728C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0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911CC-01D5-D542-BDA2-878D5F1E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25E59-DD92-BC44-9030-BCC4075A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EA8CE-261C-7F4A-989F-F48EC49E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2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AA89-1A0D-5D4A-AD93-052C6D90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7515A-002F-6747-9527-63D70578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217D2-C809-A642-99C1-74D3015C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BDA4F-EC57-174B-9355-0E9CF843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AAEA8-010A-4243-B5AE-41D230C4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4393-557E-204B-A00C-D8AAEF73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6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4773-2D43-1143-85E6-73AF562D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68810-D0C6-2A45-9FE5-FD3DC41A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76F49-9335-314F-8BBA-81E4CF3CA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B2EEC-1A97-384A-AC4B-88676DF1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79E51-DBD3-F84C-B28E-91B17AB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95ADE-F779-CA44-8EA0-6282DCC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8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0F7E2E-5134-8A4C-818D-5038B258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B49A6-DF8A-AD4D-A4A5-3A207F41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7162F-8E54-4645-9642-A8C8BB2E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3640-DB8C-2442-B3A8-D7D1BA278563}" type="datetimeFigureOut">
              <a:rPr kumimoji="1" lang="ko-KR" altLang="en-US" smtClean="0"/>
              <a:t>2022. 1. 27.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4895E-AE55-E64F-92A5-C0F5C277F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19E0F-02EB-314F-94AF-525FD507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A881-09CC-E749-AEB1-F4CF9156E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87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-eUWZ0lWREFu5iH-ggofwnixDDQqalOoT4Yc0NpWR3k/edit#heading=h.23fnzd1otni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C090-DDD1-0A4D-8328-4DDD28D29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Code Convention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C8DAE-88C6-C74C-9782-B8C4E78E5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작성자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김은규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27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74B0-0B1D-7E4A-BA6F-A4D03A0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B05DD-81A0-A546-ACA8-5AB2238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https://docs.google.com/document/d/1-eUWZ0lWREFu5iH-ggofwnixDDQqalOoT4Yc0NpWR3k/edit#heading=h.23fnzd1otnih</a:t>
            </a:r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1628-2280-D74B-BB6C-E3CE395A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D6E08-408A-3940-AEF5-679F4858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더 길더라도 정확한 이름을 사용합니다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약어를 사용하지 않습니다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표준인 경우 </a:t>
            </a:r>
            <a:r>
              <a:rPr kumimoji="1" lang="en-US" altLang="ko-KR" dirty="0"/>
              <a:t>Acronym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 : UI, IO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Method name</a:t>
            </a:r>
            <a:r>
              <a:rPr kumimoji="1" lang="ko-KR" altLang="en-US" dirty="0"/>
              <a:t>은 동사나 </a:t>
            </a:r>
            <a:r>
              <a:rPr kumimoji="1" lang="ko-KR" altLang="en-US" dirty="0" err="1"/>
              <a:t>동사구를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Boolean property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“Is”, “Has”, “Can”</a:t>
            </a:r>
            <a:r>
              <a:rPr kumimoji="1" lang="ko-KR" altLang="en-US" dirty="0"/>
              <a:t>을 붙일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여러 속성이 동일한 항목과 관련된 경우 항목 이름을 접두사로 사용하고 속성 유형 또는 역할을 추가합니다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9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1C27B-A6EF-964A-8323-E64AF517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Capitalization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BF106-7DB4-464A-B4EE-17FA6484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Definitions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Camel Case :</a:t>
            </a:r>
            <a:r>
              <a:rPr kumimoji="1" lang="ko-KR" altLang="en-US" dirty="0"/>
              <a:t> 단어의 첫 문자를 대문자로 표기하는 방식</a:t>
            </a:r>
            <a:endParaRPr kumimoji="1" lang="en-US" altLang="ko-KR" dirty="0"/>
          </a:p>
          <a:p>
            <a:r>
              <a:rPr kumimoji="1" lang="en-US" altLang="ko-KR" dirty="0"/>
              <a:t>Ex) </a:t>
            </a:r>
            <a:r>
              <a:rPr kumimoji="1" lang="en-US" altLang="ko-KR" dirty="0" err="1"/>
              <a:t>helloWorld</a:t>
            </a:r>
            <a:r>
              <a:rPr kumimoji="1" lang="en-US" altLang="ko-KR" dirty="0"/>
              <a:t>, world, </a:t>
            </a:r>
            <a:r>
              <a:rPr kumimoji="1" lang="en-US" altLang="ko-KR" dirty="0" err="1"/>
              <a:t>myName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Pascal Case : </a:t>
            </a:r>
            <a:r>
              <a:rPr kumimoji="1" lang="ko-KR" altLang="en-US" dirty="0"/>
              <a:t>맨 처음의 첫 문자는 소문자로 표기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다음 단어는 소문자 표기 방식 </a:t>
            </a:r>
            <a:endParaRPr kumimoji="1" lang="en-US" altLang="ko-KR" dirty="0"/>
          </a:p>
          <a:p>
            <a:r>
              <a:rPr kumimoji="1" lang="en-US" altLang="ko-KR" dirty="0"/>
              <a:t>Ex) HelloWorld, World, </a:t>
            </a:r>
            <a:r>
              <a:rPr kumimoji="1" lang="en-US" altLang="ko-KR" dirty="0" err="1"/>
              <a:t>MyName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97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3E39-2BCA-364D-BBB5-95D099A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Convention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2AC41B-9019-744D-87DA-2D37B796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511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>
                  <a:extLst>
                    <a:ext uri="{9D8B030D-6E8A-4147-A177-3AD203B41FA5}">
                      <a16:colId xmlns:a16="http://schemas.microsoft.com/office/drawing/2014/main" val="1048614727"/>
                    </a:ext>
                  </a:extLst>
                </a:gridCol>
                <a:gridCol w="3038590">
                  <a:extLst>
                    <a:ext uri="{9D8B030D-6E8A-4147-A177-3AD203B41FA5}">
                      <a16:colId xmlns:a16="http://schemas.microsoft.com/office/drawing/2014/main" val="4248639636"/>
                    </a:ext>
                  </a:extLst>
                </a:gridCol>
                <a:gridCol w="2963917">
                  <a:extLst>
                    <a:ext uri="{9D8B030D-6E8A-4147-A177-3AD203B41FA5}">
                      <a16:colId xmlns:a16="http://schemas.microsoft.com/office/drawing/2014/main" val="4041832427"/>
                    </a:ext>
                  </a:extLst>
                </a:gridCol>
                <a:gridCol w="3040117">
                  <a:extLst>
                    <a:ext uri="{9D8B030D-6E8A-4147-A177-3AD203B41FA5}">
                      <a16:colId xmlns:a16="http://schemas.microsoft.com/office/drawing/2014/main" val="103563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표기법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PascalCase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AudioManager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4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NameSpace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UOP1.StateMachine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public/private property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CamelCase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 variable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previousValue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mainUI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parameterName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1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underscore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 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dirty="0" err="1"/>
                        <a:t>inputReader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9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All-caps</a:t>
                      </a:r>
                    </a:p>
                    <a:p>
                      <a:pPr latinLnBrk="1"/>
                      <a:r>
                        <a:rPr lang="ko-KR" altLang="en-US" dirty="0"/>
                        <a:t>모두 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상수는 대문자로 단어 구분을 위해 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을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GRAVITY_AMOUNT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4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6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E73C-EE5D-B845-B2D2-1F16DFA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E2E55-4F60-3A4A-8245-D23336D9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Inspector</a:t>
            </a:r>
            <a:r>
              <a:rPr kumimoji="1" lang="ko-KR" altLang="en-US" dirty="0"/>
              <a:t>에 노출 시킬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public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SerializeField</a:t>
            </a:r>
            <a:r>
              <a:rPr kumimoji="1" lang="en-US" altLang="ko-KR" dirty="0"/>
              <a:t>] private</a:t>
            </a:r>
          </a:p>
          <a:p>
            <a:r>
              <a:rPr kumimoji="1" lang="en-US" altLang="ko-KR" dirty="0"/>
              <a:t>field</a:t>
            </a:r>
            <a:r>
              <a:rPr kumimoji="1" lang="ko-KR" altLang="en-US" dirty="0"/>
              <a:t>가 할당되지 않으면 항상 </a:t>
            </a:r>
            <a:r>
              <a:rPr kumimoji="1" lang="en-US" altLang="ko-KR" dirty="0"/>
              <a:t>default 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가집니다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Singleton</a:t>
            </a:r>
            <a:r>
              <a:rPr kumimoji="1" lang="ko-KR" altLang="en-US" dirty="0"/>
              <a:t> 사용을 피하도록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여러 개체에서 액세스 할 수 있는 유사한 중앙 </a:t>
            </a:r>
            <a:r>
              <a:rPr kumimoji="1" lang="ko-KR" altLang="en-US" dirty="0" err="1"/>
              <a:t>집중식</a:t>
            </a:r>
            <a:r>
              <a:rPr kumimoji="1" lang="ko-KR" altLang="en-US" dirty="0"/>
              <a:t> 클래스에 대한 </a:t>
            </a:r>
            <a:r>
              <a:rPr kumimoji="1" lang="en-US" altLang="ko-KR" dirty="0" err="1"/>
              <a:t>ScriptableObject</a:t>
            </a:r>
            <a:r>
              <a:rPr kumimoji="1" lang="ko-KR" altLang="en-US" dirty="0"/>
              <a:t>의 사용법을 살펴봅니다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변수를 선언할 때 </a:t>
            </a:r>
            <a:r>
              <a:rPr kumimoji="1" lang="en-US" altLang="ko-KR" dirty="0"/>
              <a:t>var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마세요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Static</a:t>
            </a:r>
            <a:r>
              <a:rPr kumimoji="1" lang="ko-KR" altLang="en-US" dirty="0"/>
              <a:t> 변수 사용을 피하세요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필요하다면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변수가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Fast Enter Play Mode</a:t>
            </a:r>
            <a:r>
              <a:rPr kumimoji="1" lang="ko-KR" altLang="en-US" dirty="0"/>
              <a:t>가 호환되는지 확인하십시오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08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EE73C-EE5D-B845-B2D2-1F16DFA6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Programming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E2E55-4F60-3A4A-8245-D23336D9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하드 </a:t>
            </a:r>
            <a:r>
              <a:rPr kumimoji="1" lang="ko-KR" altLang="en-US" dirty="0" err="1"/>
              <a:t>코딩된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”magic number”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 : </a:t>
            </a:r>
            <a:r>
              <a:rPr kumimoji="1" lang="en-US" altLang="ko-KR" dirty="0" err="1"/>
              <a:t>xInput</a:t>
            </a:r>
            <a:r>
              <a:rPr kumimoji="1" lang="en-US" altLang="ko-KR" dirty="0"/>
              <a:t> * 0.035f</a:t>
            </a:r>
          </a:p>
          <a:p>
            <a:r>
              <a:rPr kumimoji="1" lang="en-US" altLang="ko-KR" dirty="0"/>
              <a:t>Using</a:t>
            </a:r>
            <a:r>
              <a:rPr kumimoji="1" lang="ko-KR" altLang="en-US" dirty="0"/>
              <a:t>을 사용하는 경우 코드 </a:t>
            </a:r>
            <a:r>
              <a:rPr kumimoji="1" lang="en-US" altLang="ko-KR" dirty="0"/>
              <a:t>commit</a:t>
            </a:r>
            <a:r>
              <a:rPr kumimoji="1" lang="ko-KR" altLang="en-US" dirty="0"/>
              <a:t>하기 전에 모두 제거합니다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코드를 네임스페이스로 묶으면 </a:t>
            </a:r>
            <a:r>
              <a:rPr kumimoji="1" lang="en-US" altLang="ko-KR" dirty="0"/>
              <a:t>“UOP1”</a:t>
            </a:r>
            <a:r>
              <a:rPr kumimoji="1" lang="ko-KR" altLang="en-US" dirty="0"/>
              <a:t>을 사용하여 이 프로젝트와 관련된 코드 및 </a:t>
            </a:r>
            <a:r>
              <a:rPr kumimoji="1" lang="en-US" altLang="ko-KR" dirty="0"/>
              <a:t>assemblies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1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F343-C81D-3E41-829A-20A7705A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C93FC-38F3-A947-95BC-1FACC825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대괄호가 비어 있으면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선에 있어야 하며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비어 있지 않으면 대괄호 안에 정렬되어야 합니다</a:t>
            </a:r>
            <a:r>
              <a:rPr kumimoji="1" lang="en-US" altLang="ko-KR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8C77B-1A2A-A744-AF96-90C1427D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938"/>
            <a:ext cx="10515599" cy="38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4D82-E676-F148-ADDF-752283C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Comments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1398A-761E-A142-83FF-E9F77509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만약 누군가 그 코드가 무엇을 하는지 보기만 해도 이해할 수 있다고 생각하면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comment</a:t>
            </a:r>
            <a:r>
              <a:rPr kumimoji="1" lang="ko-KR" altLang="en-US"/>
              <a:t>를 달지 마세요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대신 변수</a:t>
            </a:r>
            <a:r>
              <a:rPr kumimoji="1" lang="en-US" altLang="ko-KR"/>
              <a:t>,</a:t>
            </a:r>
            <a:r>
              <a:rPr kumimoji="1" lang="ko-KR" altLang="en-US"/>
              <a:t> 클래스 및 방법을 명명하여 설명하십시오</a:t>
            </a:r>
            <a:r>
              <a:rPr kumimoji="1" lang="en-US" altLang="ko-KR"/>
              <a:t>.</a:t>
            </a:r>
          </a:p>
          <a:p>
            <a:r>
              <a:rPr kumimoji="1" lang="en-US" altLang="ko-KR"/>
              <a:t>Summary</a:t>
            </a:r>
            <a:r>
              <a:rPr kumimoji="1" lang="ko-KR" altLang="en-US"/>
              <a:t>를 설명하는 요약은 모든 </a:t>
            </a:r>
            <a:r>
              <a:rPr kumimoji="1" lang="en-US" altLang="ko-KR"/>
              <a:t>class</a:t>
            </a:r>
            <a:r>
              <a:rPr kumimoji="1" lang="ko-KR" altLang="en-US"/>
              <a:t> 위에 쓰세요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A5360-2EF8-EF42-AB3A-20C659ED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930721" cy="20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EAB47-7602-2542-8FC2-B0D7BEC8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kumimoji="1" lang="en-US" altLang="ko-KR"/>
              <a:t>Folder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88959-C5DB-2946-978A-3F485793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kumimoji="1" lang="en-US" altLang="ko-KR" sz="2400" dirty="0" err="1"/>
              <a:t>ScriptableObjects</a:t>
            </a:r>
            <a:r>
              <a:rPr kumimoji="1" lang="ko-KR" altLang="en-US" sz="2400" dirty="0"/>
              <a:t> 하위</a:t>
            </a:r>
            <a:endParaRPr kumimoji="1" lang="en-US" altLang="ko-KR" sz="2400" dirty="0"/>
          </a:p>
          <a:p>
            <a:r>
              <a:rPr kumimoji="1" lang="en-US" altLang="ko-KR" sz="2400" dirty="0"/>
              <a:t>&gt;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EventChannel</a:t>
            </a:r>
            <a:endParaRPr kumimoji="1" lang="en-US" altLang="ko-KR" sz="2400" dirty="0"/>
          </a:p>
          <a:p>
            <a:r>
              <a:rPr kumimoji="1" lang="en-US" altLang="ko-KR" sz="2400" dirty="0"/>
              <a:t>&gt; </a:t>
            </a:r>
            <a:r>
              <a:rPr kumimoji="1" lang="en-US" altLang="ko-KR" sz="2400" dirty="0" err="1"/>
              <a:t>SceneData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Scripts</a:t>
            </a:r>
          </a:p>
          <a:p>
            <a:r>
              <a:rPr kumimoji="1" lang="en-US" altLang="ko-KR" sz="2400" dirty="0"/>
              <a:t>&gt;</a:t>
            </a:r>
            <a:r>
              <a:rPr kumimoji="1" lang="en-US" altLang="ko-KR" sz="2400" dirty="0" err="1"/>
              <a:t>BaseClasses</a:t>
            </a:r>
            <a:endParaRPr kumimoji="1" lang="en-US" altLang="ko-KR" sz="2400" dirty="0"/>
          </a:p>
          <a:p>
            <a:r>
              <a:rPr kumimoji="1" lang="en-US" altLang="ko-KR" sz="2400" dirty="0"/>
              <a:t>&gt;Events</a:t>
            </a:r>
          </a:p>
          <a:p>
            <a:r>
              <a:rPr kumimoji="1" lang="en-US" altLang="ko-KR" sz="2400" dirty="0"/>
              <a:t>&gt;</a:t>
            </a:r>
            <a:r>
              <a:rPr kumimoji="1" lang="en-US" altLang="ko-KR" sz="2400" dirty="0" err="1"/>
              <a:t>SceneManagement</a:t>
            </a:r>
            <a:endParaRPr kumimoji="1" lang="en-US" altLang="ko-KR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BF4458-9D58-E748-81C9-1B0B199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97" y="833418"/>
            <a:ext cx="2853354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51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364</Words>
  <Application>Microsoft Macintosh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Code Convention</vt:lpstr>
      <vt:lpstr>Code</vt:lpstr>
      <vt:lpstr>Capitalization</vt:lpstr>
      <vt:lpstr>Convention</vt:lpstr>
      <vt:lpstr>Programming</vt:lpstr>
      <vt:lpstr>Programming</vt:lpstr>
      <vt:lpstr>Formatting</vt:lpstr>
      <vt:lpstr>Comments</vt:lpstr>
      <vt:lpstr>Folder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Convention</dc:title>
  <dc:creator>eungyu kim</dc:creator>
  <cp:lastModifiedBy>eungyu kim</cp:lastModifiedBy>
  <cp:revision>2</cp:revision>
  <dcterms:created xsi:type="dcterms:W3CDTF">2022-01-27T05:51:45Z</dcterms:created>
  <dcterms:modified xsi:type="dcterms:W3CDTF">2022-01-27T07:44:41Z</dcterms:modified>
</cp:coreProperties>
</file>