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67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3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09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9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9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4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5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1225-5A48-4E80-9AD5-BDED99F3E34E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DC99-F907-44EB-B2CF-E05FB5E0F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09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Unity FSM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작성자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김은규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130" y="395416"/>
            <a:ext cx="253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2021.09.17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8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입력 코드 움직임을 위한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Vector3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8494" y="1825625"/>
            <a:ext cx="4875306" cy="4351338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Play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움직이기 위한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moveVector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60500" cy="38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입력 코드 움직임을 위한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Vector3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70399"/>
            <a:ext cx="10515600" cy="1706563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 Move Action SO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454"/>
            <a:ext cx="10281483" cy="20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움직임 정의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8494" y="1825625"/>
            <a:ext cx="4875306" cy="4351338"/>
          </a:xfrm>
        </p:spPr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moveVector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캐릭터 실제 움직임 구현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91993" cy="324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움직임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70399"/>
            <a:ext cx="10515600" cy="1706563"/>
          </a:xfrm>
        </p:spPr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Applay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Movement Vector Action SO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714"/>
            <a:ext cx="9392862" cy="17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State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470399"/>
            <a:ext cx="10515600" cy="1706563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일때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이루어지느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Action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435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StateMachine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Table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State, Condition, Action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0" y="1766454"/>
            <a:ext cx="4587240" cy="4056524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Idle -&gt; Move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Condition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Move -&gt; Idle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Condition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454"/>
            <a:ext cx="5553075" cy="1828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0853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움직임을 구현하기 위한 단계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StateMachine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Table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정의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(Idle, Move) [State]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입력 코드 작성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[Player]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상태의 전이 조건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[Condition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입력 코드 움직임을 위한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Vector3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변환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[Action]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움직임 정의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[Action]</a:t>
            </a: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State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Actio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등록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StateMachine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Table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State, Condition, Action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7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StateMachine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55482" y="3227293"/>
            <a:ext cx="2235200" cy="1314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[State]</a:t>
            </a:r>
          </a:p>
          <a:p>
            <a:pPr algn="ctr"/>
            <a:r>
              <a:rPr lang="en-US" altLang="ko-KR" dirty="0" smtClean="0"/>
              <a:t>Idle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76259" y="3179482"/>
            <a:ext cx="2235200" cy="1314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[State]</a:t>
            </a:r>
          </a:p>
          <a:p>
            <a:pPr algn="ctr"/>
            <a:r>
              <a:rPr lang="en-US" altLang="ko-KR" dirty="0" smtClean="0"/>
              <a:t>Move</a:t>
            </a:r>
            <a:endParaRPr lang="ko-KR" altLang="en-US" dirty="0"/>
          </a:p>
        </p:txBody>
      </p:sp>
      <p:cxnSp>
        <p:nvCxnSpPr>
          <p:cNvPr id="7" name="구부러진 연결선 6"/>
          <p:cNvCxnSpPr>
            <a:stCxn id="4" idx="0"/>
            <a:endCxn id="5" idx="0"/>
          </p:cNvCxnSpPr>
          <p:nvPr/>
        </p:nvCxnSpPr>
        <p:spPr>
          <a:xfrm rot="5400000" flipH="1" flipV="1">
            <a:off x="4809565" y="1143000"/>
            <a:ext cx="47811" cy="4120777"/>
          </a:xfrm>
          <a:prstGeom prst="curvedConnector3">
            <a:avLst>
              <a:gd name="adj1" fmla="val 5781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4" idx="2"/>
            <a:endCxn id="5" idx="2"/>
          </p:cNvCxnSpPr>
          <p:nvPr/>
        </p:nvCxnSpPr>
        <p:spPr>
          <a:xfrm rot="5400000" flipH="1" flipV="1">
            <a:off x="4809564" y="2457823"/>
            <a:ext cx="47811" cy="4120777"/>
          </a:xfrm>
          <a:prstGeom prst="curvedConnector3">
            <a:avLst>
              <a:gd name="adj1" fmla="val -4781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양쪽 모서리가 둥근 사각형 17"/>
          <p:cNvSpPr/>
          <p:nvPr/>
        </p:nvSpPr>
        <p:spPr>
          <a:xfrm>
            <a:off x="4077445" y="2263495"/>
            <a:ext cx="1512047" cy="549836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[Condition]</a:t>
            </a:r>
          </a:p>
          <a:p>
            <a:pPr algn="ctr"/>
            <a:r>
              <a:rPr lang="en-US" altLang="ko-KR" dirty="0" err="1" smtClean="0"/>
              <a:t>IsMove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9" name="양쪽 모서리가 둥근 사각형 18"/>
          <p:cNvSpPr/>
          <p:nvPr/>
        </p:nvSpPr>
        <p:spPr>
          <a:xfrm>
            <a:off x="4077444" y="4997730"/>
            <a:ext cx="1512047" cy="549836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[Condition]</a:t>
            </a:r>
          </a:p>
          <a:p>
            <a:pPr algn="ctr"/>
            <a:r>
              <a:rPr lang="en-US" altLang="ko-KR" dirty="0" err="1" smtClean="0"/>
              <a:t>IsMove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439523" y="2871693"/>
            <a:ext cx="3189982" cy="71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[Action]</a:t>
            </a:r>
          </a:p>
          <a:p>
            <a:pPr algn="ctr"/>
            <a:r>
              <a:rPr lang="en-US" altLang="ko-KR" dirty="0" err="1"/>
              <a:t>ApplayMovementVectorAction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439522" y="3884705"/>
            <a:ext cx="3189983" cy="711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[Action]</a:t>
            </a:r>
          </a:p>
          <a:p>
            <a:pPr algn="ctr"/>
            <a:r>
              <a:rPr lang="en-US" altLang="ko-KR" dirty="0" err="1"/>
              <a:t>HorizontalMoveAction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2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0.StateMachine Table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8494" y="1825625"/>
            <a:ext cx="4875306" cy="4351338"/>
          </a:xfrm>
        </p:spPr>
        <p:txBody>
          <a:bodyPr/>
          <a:lstStyle/>
          <a:p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전이를 관리할 테이블 생성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53733" cy="414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0.StateMachine Table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8494" y="1825625"/>
            <a:ext cx="4875306" cy="4351338"/>
          </a:xfrm>
        </p:spPr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ScriptableObject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생성된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FSM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7101"/>
            <a:ext cx="5376794" cy="2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State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8494" y="1825625"/>
            <a:ext cx="4875306" cy="4351338"/>
          </a:xfrm>
        </p:spPr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FSM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 생성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Idle, Move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639"/>
            <a:ext cx="5225922" cy="30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입력 코드 작성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8494" y="1825625"/>
            <a:ext cx="4875306" cy="4351338"/>
          </a:xfrm>
        </p:spPr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inputReader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moveEvent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input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전달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189"/>
            <a:ext cx="4591675" cy="49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상태의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 조건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코드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8494" y="1825625"/>
            <a:ext cx="4875306" cy="4351338"/>
          </a:xfrm>
        </p:spPr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Tresholde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이상일 경우 상태 전이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IsMoveCondition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true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50582" cy="43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상태의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전이 조건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8494" y="1825625"/>
            <a:ext cx="4875306" cy="4351338"/>
          </a:xfrm>
        </p:spPr>
        <p:txBody>
          <a:bodyPr/>
          <a:lstStyle/>
          <a:p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StateMachines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&gt;Conditions&gt;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IsMoveConditionSO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66601" cy="28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269</Words>
  <Application>Microsoft Office PowerPoint</Application>
  <PresentationFormat>와이드스크린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나눔고딕코딩</vt:lpstr>
      <vt:lpstr>맑은 고딕</vt:lpstr>
      <vt:lpstr>Arial</vt:lpstr>
      <vt:lpstr>Calibri</vt:lpstr>
      <vt:lpstr>Calibri Light</vt:lpstr>
      <vt:lpstr>Office Theme</vt:lpstr>
      <vt:lpstr>Unity FSM</vt:lpstr>
      <vt:lpstr>움직임을 구현하기 위한 단계</vt:lpstr>
      <vt:lpstr>StateMachine 구성</vt:lpstr>
      <vt:lpstr>0.StateMachine Table</vt:lpstr>
      <vt:lpstr>0.StateMachine Table</vt:lpstr>
      <vt:lpstr>1. State 생성</vt:lpstr>
      <vt:lpstr>2. 키 입력 코드 작성</vt:lpstr>
      <vt:lpstr>3. 상태의 전이 조건 정의 코드</vt:lpstr>
      <vt:lpstr>3. 상태의 전이 조건 정의 SO</vt:lpstr>
      <vt:lpstr>4. 키 입력 코드 움직임을 위한 Vector3로 변환 코드</vt:lpstr>
      <vt:lpstr>4. 키 입력 코드 움직임을 위한 Vector3로 변환 SO 생성</vt:lpstr>
      <vt:lpstr>5. 실제 움직임 정의 코드</vt:lpstr>
      <vt:lpstr>5. 실제 움직임 정의 SO 생성</vt:lpstr>
      <vt:lpstr>6. State에 Actio SO 등록</vt:lpstr>
      <vt:lpstr>7. StateMachine Table에 State, Condition, Action 적용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FSM</dc:title>
  <dc:creator>frontis</dc:creator>
  <cp:lastModifiedBy>Microsoft 계정</cp:lastModifiedBy>
  <cp:revision>9</cp:revision>
  <dcterms:created xsi:type="dcterms:W3CDTF">2021-09-02T07:05:45Z</dcterms:created>
  <dcterms:modified xsi:type="dcterms:W3CDTF">2022-02-04T05:20:37Z</dcterms:modified>
</cp:coreProperties>
</file>