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3"/>
  </p:notesMasterIdLst>
  <p:sldIdLst>
    <p:sldId id="529" r:id="rId2"/>
    <p:sldId id="525" r:id="rId3"/>
    <p:sldId id="531" r:id="rId4"/>
    <p:sldId id="530" r:id="rId5"/>
    <p:sldId id="535" r:id="rId6"/>
    <p:sldId id="536" r:id="rId7"/>
    <p:sldId id="537" r:id="rId8"/>
    <p:sldId id="468" r:id="rId9"/>
    <p:sldId id="533" r:id="rId10"/>
    <p:sldId id="534" r:id="rId11"/>
    <p:sldId id="532" r:id="rId12"/>
  </p:sldIdLst>
  <p:sldSz cx="12192000" cy="6858000"/>
  <p:notesSz cx="6797675" cy="9926638"/>
  <p:embeddedFontLst>
    <p:embeddedFont>
      <p:font typeface="KoPubWorld돋움체 Bold" panose="020B0600000101010101" charset="-127"/>
      <p:bold r:id="rId14"/>
    </p:embeddedFont>
    <p:embeddedFont>
      <p:font typeface="KoPub돋움체 Medium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D748-64CC-4649-8714-B97651B213B2}" v="272" dt="2022-08-10T01:40:50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3" autoAdjust="0"/>
    <p:restoredTop sz="95222" autoAdjust="0"/>
  </p:normalViewPr>
  <p:slideViewPr>
    <p:cSldViewPr snapToGrid="0">
      <p:cViewPr varScale="1">
        <p:scale>
          <a:sx n="118" d="100"/>
          <a:sy n="118" d="100"/>
        </p:scale>
        <p:origin x="11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gyu kim" userId="a4f8feb4fa2eab0c" providerId="LiveId" clId="{2907D748-64CC-4649-8714-B97651B213B2}"/>
    <pc:docChg chg="undo custSel addSld delSld modSld sldOrd">
      <pc:chgData name="eungyu kim" userId="a4f8feb4fa2eab0c" providerId="LiveId" clId="{2907D748-64CC-4649-8714-B97651B213B2}" dt="2022-08-10T01:42:48.579" v="4191" actId="1076"/>
      <pc:docMkLst>
        <pc:docMk/>
      </pc:docMkLst>
      <pc:sldChg chg="addSp delSp modSp mod">
        <pc:chgData name="eungyu kim" userId="a4f8feb4fa2eab0c" providerId="LiveId" clId="{2907D748-64CC-4649-8714-B97651B213B2}" dt="2022-08-10T00:37:51.236" v="2957" actId="14100"/>
        <pc:sldMkLst>
          <pc:docMk/>
          <pc:sldMk cId="3792705050" sldId="468"/>
        </pc:sldMkLst>
        <pc:spChg chg="mod">
          <ac:chgData name="eungyu kim" userId="a4f8feb4fa2eab0c" providerId="LiveId" clId="{2907D748-64CC-4649-8714-B97651B213B2}" dt="2022-08-10T00:37:44.767" v="2956" actId="403"/>
          <ac:spMkLst>
            <pc:docMk/>
            <pc:sldMk cId="3792705050" sldId="468"/>
            <ac:spMk id="12" creationId="{98502BEC-6E8A-4A71-9FE3-F68B1DE11883}"/>
          </ac:spMkLst>
        </pc:spChg>
        <pc:spChg chg="add mod">
          <ac:chgData name="eungyu kim" userId="a4f8feb4fa2eab0c" providerId="LiveId" clId="{2907D748-64CC-4649-8714-B97651B213B2}" dt="2022-08-10T00:37:51.236" v="2957" actId="14100"/>
          <ac:spMkLst>
            <pc:docMk/>
            <pc:sldMk cId="3792705050" sldId="468"/>
            <ac:spMk id="13" creationId="{6E798EC2-86C3-8AF4-E28C-CC369AF48C3A}"/>
          </ac:spMkLst>
        </pc:spChg>
        <pc:graphicFrameChg chg="mod modGraphic">
          <ac:chgData name="eungyu kim" userId="a4f8feb4fa2eab0c" providerId="LiveId" clId="{2907D748-64CC-4649-8714-B97651B213B2}" dt="2022-07-25T00:52:49.653" v="1513" actId="20577"/>
          <ac:graphicFrameMkLst>
            <pc:docMk/>
            <pc:sldMk cId="3792705050" sldId="468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6-30T05:06:56.657" v="7" actId="478"/>
          <ac:picMkLst>
            <pc:docMk/>
            <pc:sldMk cId="3792705050" sldId="468"/>
            <ac:picMk id="6" creationId="{6F25B363-2611-F099-8F3A-B3C272F315EB}"/>
          </ac:picMkLst>
        </pc:picChg>
      </pc:sldChg>
      <pc:sldChg chg="addSp delSp modSp mod">
        <pc:chgData name="eungyu kim" userId="a4f8feb4fa2eab0c" providerId="LiveId" clId="{2907D748-64CC-4649-8714-B97651B213B2}" dt="2022-06-30T05:11:22.010" v="34"/>
        <pc:sldMkLst>
          <pc:docMk/>
          <pc:sldMk cId="2246080091" sldId="518"/>
        </pc:sldMkLst>
        <pc:spChg chg="add del mod">
          <ac:chgData name="eungyu kim" userId="a4f8feb4fa2eab0c" providerId="LiveId" clId="{2907D748-64CC-4649-8714-B97651B213B2}" dt="2022-06-30T05:11:14.828" v="33" actId="21"/>
          <ac:spMkLst>
            <pc:docMk/>
            <pc:sldMk cId="2246080091" sldId="518"/>
            <ac:spMk id="11" creationId="{594D1074-E137-9EAF-FA30-F1FC0DDAE654}"/>
          </ac:spMkLst>
        </pc:spChg>
        <pc:spChg chg="add mod">
          <ac:chgData name="eungyu kim" userId="a4f8feb4fa2eab0c" providerId="LiveId" clId="{2907D748-64CC-4649-8714-B97651B213B2}" dt="2022-06-30T05:11:22.010" v="34"/>
          <ac:spMkLst>
            <pc:docMk/>
            <pc:sldMk cId="2246080091" sldId="518"/>
            <ac:spMk id="13" creationId="{42093EF0-A1A2-607C-8893-73FB97D26F13}"/>
          </ac:spMkLst>
        </pc:spChg>
      </pc:sldChg>
      <pc:sldChg chg="addSp modSp">
        <pc:chgData name="eungyu kim" userId="a4f8feb4fa2eab0c" providerId="LiveId" clId="{2907D748-64CC-4649-8714-B97651B213B2}" dt="2022-06-30T05:11:24.931" v="35"/>
        <pc:sldMkLst>
          <pc:docMk/>
          <pc:sldMk cId="914469795" sldId="519"/>
        </pc:sldMkLst>
        <pc:spChg chg="add mod">
          <ac:chgData name="eungyu kim" userId="a4f8feb4fa2eab0c" providerId="LiveId" clId="{2907D748-64CC-4649-8714-B97651B213B2}" dt="2022-06-30T05:11:24.931" v="35"/>
          <ac:spMkLst>
            <pc:docMk/>
            <pc:sldMk cId="914469795" sldId="519"/>
            <ac:spMk id="9" creationId="{8ABF979D-62F6-D4BD-F372-5505DEA2A331}"/>
          </ac:spMkLst>
        </pc:spChg>
      </pc:sldChg>
      <pc:sldChg chg="addSp modSp mod">
        <pc:chgData name="eungyu kim" userId="a4f8feb4fa2eab0c" providerId="LiveId" clId="{2907D748-64CC-4649-8714-B97651B213B2}" dt="2022-06-30T05:11:28.007" v="36"/>
        <pc:sldMkLst>
          <pc:docMk/>
          <pc:sldMk cId="187535307" sldId="520"/>
        </pc:sldMkLst>
        <pc:spChg chg="mod">
          <ac:chgData name="eungyu kim" userId="a4f8feb4fa2eab0c" providerId="LiveId" clId="{2907D748-64CC-4649-8714-B97651B213B2}" dt="2022-06-30T05:07:49.639" v="15"/>
          <ac:spMkLst>
            <pc:docMk/>
            <pc:sldMk cId="187535307" sldId="520"/>
            <ac:spMk id="4" creationId="{DBC442D9-1BE5-4862-B9C4-0ACCEBBFFDED}"/>
          </ac:spMkLst>
        </pc:spChg>
        <pc:spChg chg="add mod">
          <ac:chgData name="eungyu kim" userId="a4f8feb4fa2eab0c" providerId="LiveId" clId="{2907D748-64CC-4649-8714-B97651B213B2}" dt="2022-06-30T05:11:28.007" v="36"/>
          <ac:spMkLst>
            <pc:docMk/>
            <pc:sldMk cId="187535307" sldId="520"/>
            <ac:spMk id="10" creationId="{9CF749D2-267D-C32F-2F12-27AEC1187D70}"/>
          </ac:spMkLst>
        </pc:spChg>
      </pc:sldChg>
      <pc:sldChg chg="addSp delSp modSp add mod">
        <pc:chgData name="eungyu kim" userId="a4f8feb4fa2eab0c" providerId="LiveId" clId="{2907D748-64CC-4649-8714-B97651B213B2}" dt="2022-07-25T05:40:31.990" v="1571" actId="20577"/>
        <pc:sldMkLst>
          <pc:docMk/>
          <pc:sldMk cId="212720679" sldId="521"/>
        </pc:sldMkLst>
        <pc:spChg chg="mod">
          <ac:chgData name="eungyu kim" userId="a4f8feb4fa2eab0c" providerId="LiveId" clId="{2907D748-64CC-4649-8714-B97651B213B2}" dt="2022-07-01T07:44:33.621" v="366"/>
          <ac:spMkLst>
            <pc:docMk/>
            <pc:sldMk cId="212720679" sldId="521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1T07:44:48.416" v="370" actId="20577"/>
          <ac:spMkLst>
            <pc:docMk/>
            <pc:sldMk cId="212720679" sldId="521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6-30T05:20:22.459" v="144" actId="20577"/>
          <ac:spMkLst>
            <pc:docMk/>
            <pc:sldMk cId="212720679" sldId="521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5:40:31.990" v="1571" actId="20577"/>
          <ac:graphicFrameMkLst>
            <pc:docMk/>
            <pc:sldMk cId="212720679" sldId="521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7-01T07:43:10.558" v="204" actId="478"/>
          <ac:picMkLst>
            <pc:docMk/>
            <pc:sldMk cId="212720679" sldId="521"/>
            <ac:picMk id="3" creationId="{46015F67-71BE-0D4C-859E-C49BCC8A258D}"/>
          </ac:picMkLst>
        </pc:picChg>
        <pc:picChg chg="add mod">
          <ac:chgData name="eungyu kim" userId="a4f8feb4fa2eab0c" providerId="LiveId" clId="{2907D748-64CC-4649-8714-B97651B213B2}" dt="2022-07-04T01:15:51.337" v="554" actId="1076"/>
          <ac:picMkLst>
            <pc:docMk/>
            <pc:sldMk cId="212720679" sldId="521"/>
            <ac:picMk id="3" creationId="{779404BF-6307-0E9A-B6E6-16D565D60552}"/>
          </ac:picMkLst>
        </pc:picChg>
        <pc:picChg chg="add mod">
          <ac:chgData name="eungyu kim" userId="a4f8feb4fa2eab0c" providerId="LiveId" clId="{2907D748-64CC-4649-8714-B97651B213B2}" dt="2022-07-04T01:15:59.423" v="555" actId="1076"/>
          <ac:picMkLst>
            <pc:docMk/>
            <pc:sldMk cId="212720679" sldId="521"/>
            <ac:picMk id="6" creationId="{A3AF0661-C13F-AF3B-3F00-65C7E4826320}"/>
          </ac:picMkLst>
        </pc:picChg>
        <pc:picChg chg="del">
          <ac:chgData name="eungyu kim" userId="a4f8feb4fa2eab0c" providerId="LiveId" clId="{2907D748-64CC-4649-8714-B97651B213B2}" dt="2022-06-30T05:20:44.068" v="203" actId="478"/>
          <ac:picMkLst>
            <pc:docMk/>
            <pc:sldMk cId="212720679" sldId="521"/>
            <ac:picMk id="6" creationId="{EE516BB8-F151-8FB7-2A74-B2B185859B05}"/>
          </ac:picMkLst>
        </pc:picChg>
        <pc:picChg chg="add mod">
          <ac:chgData name="eungyu kim" userId="a4f8feb4fa2eab0c" providerId="LiveId" clId="{2907D748-64CC-4649-8714-B97651B213B2}" dt="2022-07-04T01:16:01.424" v="556" actId="1076"/>
          <ac:picMkLst>
            <pc:docMk/>
            <pc:sldMk cId="212720679" sldId="521"/>
            <ac:picMk id="9" creationId="{13F31C73-A225-7E53-5CE1-0AA90E4C98DD}"/>
          </ac:picMkLst>
        </pc:picChg>
        <pc:picChg chg="del">
          <ac:chgData name="eungyu kim" userId="a4f8feb4fa2eab0c" providerId="LiveId" clId="{2907D748-64CC-4649-8714-B97651B213B2}" dt="2022-06-30T05:19:16.283" v="38" actId="478"/>
          <ac:picMkLst>
            <pc:docMk/>
            <pc:sldMk cId="212720679" sldId="521"/>
            <ac:picMk id="9" creationId="{25B2656A-EFAD-CBB4-9FE3-4FEF64D89F52}"/>
          </ac:picMkLst>
        </pc:picChg>
      </pc:sldChg>
      <pc:sldChg chg="addSp delSp modSp add mod">
        <pc:chgData name="eungyu kim" userId="a4f8feb4fa2eab0c" providerId="LiveId" clId="{2907D748-64CC-4649-8714-B97651B213B2}" dt="2022-07-04T02:33:56.864" v="902" actId="20577"/>
        <pc:sldMkLst>
          <pc:docMk/>
          <pc:sldMk cId="2241886491" sldId="522"/>
        </pc:sldMkLst>
        <pc:spChg chg="mod">
          <ac:chgData name="eungyu kim" userId="a4f8feb4fa2eab0c" providerId="LiveId" clId="{2907D748-64CC-4649-8714-B97651B213B2}" dt="2022-07-04T01:18:55.013" v="633"/>
          <ac:spMkLst>
            <pc:docMk/>
            <pc:sldMk cId="2241886491" sldId="522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1:19:41.175" v="750" actId="20577"/>
          <ac:spMkLst>
            <pc:docMk/>
            <pc:sldMk cId="2241886491" sldId="522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7-04T01:19:33.684" v="748" actId="20577"/>
          <ac:spMkLst>
            <pc:docMk/>
            <pc:sldMk cId="2241886491" sldId="522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04T02:33:56.864" v="902" actId="20577"/>
          <ac:graphicFrameMkLst>
            <pc:docMk/>
            <pc:sldMk cId="2241886491" sldId="522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04T01:24:26.510" v="765" actId="478"/>
          <ac:picMkLst>
            <pc:docMk/>
            <pc:sldMk cId="2241886491" sldId="522"/>
            <ac:picMk id="3" creationId="{779404BF-6307-0E9A-B6E6-16D565D60552}"/>
          </ac:picMkLst>
        </pc:picChg>
        <pc:picChg chg="del">
          <ac:chgData name="eungyu kim" userId="a4f8feb4fa2eab0c" providerId="LiveId" clId="{2907D748-64CC-4649-8714-B97651B213B2}" dt="2022-07-04T01:23:51.415" v="759" actId="478"/>
          <ac:picMkLst>
            <pc:docMk/>
            <pc:sldMk cId="2241886491" sldId="522"/>
            <ac:picMk id="6" creationId="{A3AF0661-C13F-AF3B-3F00-65C7E4826320}"/>
          </ac:picMkLst>
        </pc:picChg>
        <pc:picChg chg="add mod">
          <ac:chgData name="eungyu kim" userId="a4f8feb4fa2eab0c" providerId="LiveId" clId="{2907D748-64CC-4649-8714-B97651B213B2}" dt="2022-07-04T02:33:17.988" v="875" actId="1076"/>
          <ac:picMkLst>
            <pc:docMk/>
            <pc:sldMk cId="2241886491" sldId="522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1:24:25.272" v="764" actId="478"/>
          <ac:picMkLst>
            <pc:docMk/>
            <pc:sldMk cId="2241886491" sldId="522"/>
            <ac:picMk id="9" creationId="{13F31C73-A225-7E53-5CE1-0AA90E4C98DD}"/>
          </ac:picMkLst>
        </pc:picChg>
        <pc:picChg chg="add mod">
          <ac:chgData name="eungyu kim" userId="a4f8feb4fa2eab0c" providerId="LiveId" clId="{2907D748-64CC-4649-8714-B97651B213B2}" dt="2022-07-04T02:33:27.956" v="878" actId="14100"/>
          <ac:picMkLst>
            <pc:docMk/>
            <pc:sldMk cId="2241886491" sldId="522"/>
            <ac:picMk id="11" creationId="{22AAA0E0-4B8C-CD9F-86CF-AB3C0E9ED823}"/>
          </ac:picMkLst>
        </pc:picChg>
      </pc:sldChg>
      <pc:sldChg chg="add del">
        <pc:chgData name="eungyu kim" userId="a4f8feb4fa2eab0c" providerId="LiveId" clId="{2907D748-64CC-4649-8714-B97651B213B2}" dt="2022-07-04T00:41:33.637" v="372" actId="2696"/>
        <pc:sldMkLst>
          <pc:docMk/>
          <pc:sldMk cId="2862729994" sldId="522"/>
        </pc:sldMkLst>
      </pc:sldChg>
      <pc:sldChg chg="addSp delSp modSp add mod">
        <pc:chgData name="eungyu kim" userId="a4f8feb4fa2eab0c" providerId="LiveId" clId="{2907D748-64CC-4649-8714-B97651B213B2}" dt="2022-08-10T01:42:48.579" v="4191" actId="1076"/>
        <pc:sldMkLst>
          <pc:docMk/>
          <pc:sldMk cId="4210975012" sldId="523"/>
        </pc:sldMkLst>
        <pc:spChg chg="mod">
          <ac:chgData name="eungyu kim" userId="a4f8feb4fa2eab0c" providerId="LiveId" clId="{2907D748-64CC-4649-8714-B97651B213B2}" dt="2022-07-04T02:35:02.015" v="930"/>
          <ac:spMkLst>
            <pc:docMk/>
            <pc:sldMk cId="4210975012" sldId="523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2:35:31.266" v="998" actId="20577"/>
          <ac:spMkLst>
            <pc:docMk/>
            <pc:sldMk cId="4210975012" sldId="523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31:35.143" v="1907"/>
          <ac:graphicFrameMkLst>
            <pc:docMk/>
            <pc:sldMk cId="4210975012" sldId="523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7-04T02:37:54.859" v="1031" actId="1076"/>
          <ac:picMkLst>
            <pc:docMk/>
            <pc:sldMk cId="4210975012" sldId="523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8-10T01:42:48.579" v="4191" actId="1076"/>
          <ac:picMkLst>
            <pc:docMk/>
            <pc:sldMk cId="4210975012" sldId="523"/>
            <ac:picMk id="6" creationId="{C01B27F8-59A0-B863-83CA-802032CFA215}"/>
          </ac:picMkLst>
        </pc:picChg>
        <pc:picChg chg="del">
          <ac:chgData name="eungyu kim" userId="a4f8feb4fa2eab0c" providerId="LiveId" clId="{2907D748-64CC-4649-8714-B97651B213B2}" dt="2022-07-04T02:35:47.461" v="1024" actId="478"/>
          <ac:picMkLst>
            <pc:docMk/>
            <pc:sldMk cId="4210975012" sldId="523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2:35:48.136" v="1025" actId="478"/>
          <ac:picMkLst>
            <pc:docMk/>
            <pc:sldMk cId="4210975012" sldId="523"/>
            <ac:picMk id="11" creationId="{22AAA0E0-4B8C-CD9F-86CF-AB3C0E9ED823}"/>
          </ac:picMkLst>
        </pc:picChg>
      </pc:sldChg>
      <pc:sldChg chg="addSp delSp modSp add mod">
        <pc:chgData name="eungyu kim" userId="a4f8feb4fa2eab0c" providerId="LiveId" clId="{2907D748-64CC-4649-8714-B97651B213B2}" dt="2022-07-25T08:52:52.110" v="2003" actId="20577"/>
        <pc:sldMkLst>
          <pc:docMk/>
          <pc:sldMk cId="2088310541" sldId="524"/>
        </pc:sldMkLst>
        <pc:spChg chg="mod">
          <ac:chgData name="eungyu kim" userId="a4f8feb4fa2eab0c" providerId="LiveId" clId="{2907D748-64CC-4649-8714-B97651B213B2}" dt="2022-07-25T08:30:16.350" v="1666" actId="20577"/>
          <ac:spMkLst>
            <pc:docMk/>
            <pc:sldMk cId="2088310541" sldId="524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25T08:30:09.473" v="1628"/>
          <ac:spMkLst>
            <pc:docMk/>
            <pc:sldMk cId="2088310541" sldId="524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52:52.110" v="2003" actId="20577"/>
          <ac:graphicFrameMkLst>
            <pc:docMk/>
            <pc:sldMk cId="2088310541" sldId="524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20T07:16:16.450" v="1033" actId="478"/>
          <ac:picMkLst>
            <pc:docMk/>
            <pc:sldMk cId="2088310541" sldId="524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7-25T08:29:38.331" v="1587" actId="1076"/>
          <ac:picMkLst>
            <pc:docMk/>
            <pc:sldMk cId="2088310541" sldId="524"/>
            <ac:picMk id="3" creationId="{C8463D8D-CA5C-5F4B-CFB7-B2C7C182F087}"/>
          </ac:picMkLst>
        </pc:picChg>
        <pc:picChg chg="add del mod">
          <ac:chgData name="eungyu kim" userId="a4f8feb4fa2eab0c" providerId="LiveId" clId="{2907D748-64CC-4649-8714-B97651B213B2}" dt="2022-07-20T07:17:10.781" v="1044" actId="21"/>
          <ac:picMkLst>
            <pc:docMk/>
            <pc:sldMk cId="2088310541" sldId="524"/>
            <ac:picMk id="6" creationId="{ED7D00AF-28A9-FA3A-25A8-13910422B857}"/>
          </ac:picMkLst>
        </pc:picChg>
        <pc:picChg chg="add del mod">
          <ac:chgData name="eungyu kim" userId="a4f8feb4fa2eab0c" providerId="LiveId" clId="{2907D748-64CC-4649-8714-B97651B213B2}" dt="2022-07-25T08:29:00.770" v="1572" actId="478"/>
          <ac:picMkLst>
            <pc:docMk/>
            <pc:sldMk cId="2088310541" sldId="524"/>
            <ac:picMk id="8" creationId="{BB57BCA9-9E20-FD1F-D6FC-BAF2FAE3A0A2}"/>
          </ac:picMkLst>
        </pc:picChg>
        <pc:picChg chg="add del mod">
          <ac:chgData name="eungyu kim" userId="a4f8feb4fa2eab0c" providerId="LiveId" clId="{2907D748-64CC-4649-8714-B97651B213B2}" dt="2022-07-25T08:29:06.626" v="1574" actId="478"/>
          <ac:picMkLst>
            <pc:docMk/>
            <pc:sldMk cId="2088310541" sldId="524"/>
            <ac:picMk id="11" creationId="{2BE3E03C-925B-ED20-62FA-2EAD98FAD038}"/>
          </ac:picMkLst>
        </pc:picChg>
        <pc:picChg chg="add del mod">
          <ac:chgData name="eungyu kim" userId="a4f8feb4fa2eab0c" providerId="LiveId" clId="{2907D748-64CC-4649-8714-B97651B213B2}" dt="2022-07-25T08:29:04.297" v="1573" actId="478"/>
          <ac:picMkLst>
            <pc:docMk/>
            <pc:sldMk cId="2088310541" sldId="524"/>
            <ac:picMk id="14" creationId="{A723F31C-0745-A786-6471-FF6BB4AD4436}"/>
          </ac:picMkLst>
        </pc:picChg>
      </pc:sldChg>
      <pc:sldChg chg="addSp delSp modSp new mod">
        <pc:chgData name="eungyu kim" userId="a4f8feb4fa2eab0c" providerId="LiveId" clId="{2907D748-64CC-4649-8714-B97651B213B2}" dt="2022-07-28T04:53:40.798" v="2184"/>
        <pc:sldMkLst>
          <pc:docMk/>
          <pc:sldMk cId="2336351421" sldId="525"/>
        </pc:sldMkLst>
        <pc:spChg chg="add mod">
          <ac:chgData name="eungyu kim" userId="a4f8feb4fa2eab0c" providerId="LiveId" clId="{2907D748-64CC-4649-8714-B97651B213B2}" dt="2022-07-28T02:59:30.816" v="2103" actId="20577"/>
          <ac:spMkLst>
            <pc:docMk/>
            <pc:sldMk cId="2336351421" sldId="525"/>
            <ac:spMk id="5" creationId="{32F987E7-35F1-EAD0-6269-81911BC2B64A}"/>
          </ac:spMkLst>
        </pc:spChg>
        <pc:graphicFrameChg chg="add mod modGraphic">
          <ac:chgData name="eungyu kim" userId="a4f8feb4fa2eab0c" providerId="LiveId" clId="{2907D748-64CC-4649-8714-B97651B213B2}" dt="2022-07-28T04:53:40.798" v="2184"/>
          <ac:graphicFrameMkLst>
            <pc:docMk/>
            <pc:sldMk cId="2336351421" sldId="525"/>
            <ac:graphicFrameMk id="2" creationId="{1E13E9CD-9435-8FE0-5F45-F46712DD9EAB}"/>
          </ac:graphicFrameMkLst>
        </pc:graphicFrameChg>
        <pc:picChg chg="add del">
          <ac:chgData name="eungyu kim" userId="a4f8feb4fa2eab0c" providerId="LiveId" clId="{2907D748-64CC-4649-8714-B97651B213B2}" dt="2022-07-28T02:59:13.174" v="2078" actId="478"/>
          <ac:picMkLst>
            <pc:docMk/>
            <pc:sldMk cId="2336351421" sldId="525"/>
            <ac:picMk id="4" creationId="{4D960222-1026-787C-4384-F3987A4317B8}"/>
          </ac:picMkLst>
        </pc:picChg>
      </pc:sldChg>
      <pc:sldChg chg="addSp delSp modSp add mod">
        <pc:chgData name="eungyu kim" userId="a4f8feb4fa2eab0c" providerId="LiveId" clId="{2907D748-64CC-4649-8714-B97651B213B2}" dt="2022-08-10T00:52:02.303" v="3466" actId="20577"/>
        <pc:sldMkLst>
          <pc:docMk/>
          <pc:sldMk cId="2921839145" sldId="526"/>
        </pc:sldMkLst>
        <pc:spChg chg="mod">
          <ac:chgData name="eungyu kim" userId="a4f8feb4fa2eab0c" providerId="LiveId" clId="{2907D748-64CC-4649-8714-B97651B213B2}" dt="2022-08-10T00:17:19.241" v="2223"/>
          <ac:spMkLst>
            <pc:docMk/>
            <pc:sldMk cId="2921839145" sldId="526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8-10T00:37:28.454" v="2954"/>
          <ac:spMkLst>
            <pc:docMk/>
            <pc:sldMk cId="2921839145" sldId="526"/>
            <ac:spMk id="12" creationId="{98502BEC-6E8A-4A71-9FE3-F68B1DE11883}"/>
          </ac:spMkLst>
        </pc:spChg>
        <pc:spChg chg="mod">
          <ac:chgData name="eungyu kim" userId="a4f8feb4fa2eab0c" providerId="LiveId" clId="{2907D748-64CC-4649-8714-B97651B213B2}" dt="2022-08-10T00:29:51.092" v="2847" actId="20577"/>
          <ac:spMkLst>
            <pc:docMk/>
            <pc:sldMk cId="2921839145" sldId="526"/>
            <ac:spMk id="13" creationId="{6E798EC2-86C3-8AF4-E28C-CC369AF48C3A}"/>
          </ac:spMkLst>
        </pc:spChg>
        <pc:spChg chg="mod">
          <ac:chgData name="eungyu kim" userId="a4f8feb4fa2eab0c" providerId="LiveId" clId="{2907D748-64CC-4649-8714-B97651B213B2}" dt="2022-08-10T00:18:01.777" v="2283" actId="20577"/>
          <ac:spMkLst>
            <pc:docMk/>
            <pc:sldMk cId="2921839145" sldId="526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0:52:02.303" v="3466" actId="20577"/>
          <ac:graphicFrameMkLst>
            <pc:docMk/>
            <pc:sldMk cId="2921839145" sldId="526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8-10T00:18:35.026" v="2286" actId="478"/>
          <ac:picMkLst>
            <pc:docMk/>
            <pc:sldMk cId="2921839145" sldId="526"/>
            <ac:picMk id="3" creationId="{1AE91493-8D46-44DC-8B60-132A03D3DCDE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6" creationId="{A3F744D9-DADB-4227-CDBC-B19459D67487}"/>
          </ac:picMkLst>
        </pc:picChg>
        <pc:picChg chg="del">
          <ac:chgData name="eungyu kim" userId="a4f8feb4fa2eab0c" providerId="LiveId" clId="{2907D748-64CC-4649-8714-B97651B213B2}" dt="2022-08-10T00:18:37.386" v="2287" actId="478"/>
          <ac:picMkLst>
            <pc:docMk/>
            <pc:sldMk cId="2921839145" sldId="526"/>
            <ac:picMk id="7" creationId="{702C9939-8199-61D1-C447-9ACA5F9550F7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9" creationId="{A1F26C60-21E6-069D-8AD3-7023F57E0C60}"/>
          </ac:picMkLst>
        </pc:picChg>
        <pc:picChg chg="del">
          <ac:chgData name="eungyu kim" userId="a4f8feb4fa2eab0c" providerId="LiveId" clId="{2907D748-64CC-4649-8714-B97651B213B2}" dt="2022-08-10T00:18:30.767" v="2285" actId="478"/>
          <ac:picMkLst>
            <pc:docMk/>
            <pc:sldMk cId="2921839145" sldId="526"/>
            <ac:picMk id="11" creationId="{7B8EE83E-08F0-9B69-7B22-E3D0FC409A36}"/>
          </ac:picMkLst>
        </pc:picChg>
        <pc:picChg chg="del">
          <ac:chgData name="eungyu kim" userId="a4f8feb4fa2eab0c" providerId="LiveId" clId="{2907D748-64CC-4649-8714-B97651B213B2}" dt="2022-08-10T00:18:28.275" v="2284" actId="478"/>
          <ac:picMkLst>
            <pc:docMk/>
            <pc:sldMk cId="2921839145" sldId="526"/>
            <ac:picMk id="14" creationId="{DA3355BD-F08D-F1AC-A349-E4D0A22A3752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15" creationId="{18A9B27E-5765-7B3F-BCBE-46398350C92D}"/>
          </ac:picMkLst>
        </pc:picChg>
        <pc:picChg chg="add mod">
          <ac:chgData name="eungyu kim" userId="a4f8feb4fa2eab0c" providerId="LiveId" clId="{2907D748-64CC-4649-8714-B97651B213B2}" dt="2022-08-10T00:51:01.413" v="3255" actId="14100"/>
          <ac:picMkLst>
            <pc:docMk/>
            <pc:sldMk cId="2921839145" sldId="526"/>
            <ac:picMk id="18" creationId="{8134A1B0-B756-DBA4-64AF-BA041B0DD0C6}"/>
          </ac:picMkLst>
        </pc:picChg>
      </pc:sldChg>
      <pc:sldChg chg="addSp delSp modSp add mod ord">
        <pc:chgData name="eungyu kim" userId="a4f8feb4fa2eab0c" providerId="LiveId" clId="{2907D748-64CC-4649-8714-B97651B213B2}" dt="2022-08-10T00:50:24.806" v="3251" actId="1076"/>
        <pc:sldMkLst>
          <pc:docMk/>
          <pc:sldMk cId="3809369944" sldId="527"/>
        </pc:sldMkLst>
        <pc:graphicFrameChg chg="mod modGraphic">
          <ac:chgData name="eungyu kim" userId="a4f8feb4fa2eab0c" providerId="LiveId" clId="{2907D748-64CC-4649-8714-B97651B213B2}" dt="2022-08-10T00:50:21.476" v="3249"/>
          <ac:graphicFrameMkLst>
            <pc:docMk/>
            <pc:sldMk cId="3809369944" sldId="527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8-10T00:49:51.539" v="3238" actId="14100"/>
          <ac:picMkLst>
            <pc:docMk/>
            <pc:sldMk cId="3809369944" sldId="527"/>
            <ac:picMk id="3" creationId="{C7CA88AF-8F6C-3333-B740-E996D05530F8}"/>
          </ac:picMkLst>
        </pc:picChg>
        <pc:picChg chg="del">
          <ac:chgData name="eungyu kim" userId="a4f8feb4fa2eab0c" providerId="LiveId" clId="{2907D748-64CC-4649-8714-B97651B213B2}" dt="2022-08-10T00:40:46.449" v="3143" actId="478"/>
          <ac:picMkLst>
            <pc:docMk/>
            <pc:sldMk cId="3809369944" sldId="527"/>
            <ac:picMk id="6" creationId="{A3F744D9-DADB-4227-CDBC-B19459D67487}"/>
          </ac:picMkLst>
        </pc:picChg>
        <pc:picChg chg="add mod">
          <ac:chgData name="eungyu kim" userId="a4f8feb4fa2eab0c" providerId="LiveId" clId="{2907D748-64CC-4649-8714-B97651B213B2}" dt="2022-08-10T00:50:24.806" v="3251" actId="1076"/>
          <ac:picMkLst>
            <pc:docMk/>
            <pc:sldMk cId="3809369944" sldId="527"/>
            <ac:picMk id="8" creationId="{7F4E7BDE-8E55-8ECB-0A88-F4D12BF268AB}"/>
          </ac:picMkLst>
        </pc:picChg>
        <pc:picChg chg="del">
          <ac:chgData name="eungyu kim" userId="a4f8feb4fa2eab0c" providerId="LiveId" clId="{2907D748-64CC-4649-8714-B97651B213B2}" dt="2022-08-10T00:40:46.754" v="3144" actId="478"/>
          <ac:picMkLst>
            <pc:docMk/>
            <pc:sldMk cId="3809369944" sldId="527"/>
            <ac:picMk id="9" creationId="{A1F26C60-21E6-069D-8AD3-7023F57E0C60}"/>
          </ac:picMkLst>
        </pc:picChg>
        <pc:picChg chg="add mod">
          <ac:chgData name="eungyu kim" userId="a4f8feb4fa2eab0c" providerId="LiveId" clId="{2907D748-64CC-4649-8714-B97651B213B2}" dt="2022-08-10T00:50:22.882" v="3250" actId="1076"/>
          <ac:picMkLst>
            <pc:docMk/>
            <pc:sldMk cId="3809369944" sldId="527"/>
            <ac:picMk id="11" creationId="{FB7822B8-268A-FA7F-A29A-81499F715017}"/>
          </ac:picMkLst>
        </pc:picChg>
        <pc:picChg chg="del">
          <ac:chgData name="eungyu kim" userId="a4f8feb4fa2eab0c" providerId="LiveId" clId="{2907D748-64CC-4649-8714-B97651B213B2}" dt="2022-08-10T00:40:47.229" v="3145" actId="478"/>
          <ac:picMkLst>
            <pc:docMk/>
            <pc:sldMk cId="3809369944" sldId="527"/>
            <ac:picMk id="15" creationId="{18A9B27E-5765-7B3F-BCBE-46398350C92D}"/>
          </ac:picMkLst>
        </pc:picChg>
      </pc:sldChg>
      <pc:sldChg chg="addSp delSp modSp add mod">
        <pc:chgData name="eungyu kim" userId="a4f8feb4fa2eab0c" providerId="LiveId" clId="{2907D748-64CC-4649-8714-B97651B213B2}" dt="2022-08-10T01:41:20.778" v="4177" actId="20577"/>
        <pc:sldMkLst>
          <pc:docMk/>
          <pc:sldMk cId="2313732380" sldId="528"/>
        </pc:sldMkLst>
        <pc:spChg chg="mod">
          <ac:chgData name="eungyu kim" userId="a4f8feb4fa2eab0c" providerId="LiveId" clId="{2907D748-64CC-4649-8714-B97651B213B2}" dt="2022-08-10T01:28:11.157" v="3474"/>
          <ac:spMkLst>
            <pc:docMk/>
            <pc:sldMk cId="2313732380" sldId="528"/>
            <ac:spMk id="4" creationId="{DBC442D9-1BE5-4862-B9C4-0ACCEBBFFDED}"/>
          </ac:spMkLst>
        </pc:spChg>
        <pc:spChg chg="add del">
          <ac:chgData name="eungyu kim" userId="a4f8feb4fa2eab0c" providerId="LiveId" clId="{2907D748-64CC-4649-8714-B97651B213B2}" dt="2022-08-10T01:39:56.899" v="4048" actId="11529"/>
          <ac:spMkLst>
            <pc:docMk/>
            <pc:sldMk cId="2313732380" sldId="528"/>
            <ac:spMk id="9" creationId="{0B68F042-165C-DFBE-D9D2-11B8F0C84D9F}"/>
          </ac:spMkLst>
        </pc:spChg>
        <pc:spChg chg="add del">
          <ac:chgData name="eungyu kim" userId="a4f8feb4fa2eab0c" providerId="LiveId" clId="{2907D748-64CC-4649-8714-B97651B213B2}" dt="2022-08-10T01:40:07.023" v="4050" actId="11529"/>
          <ac:spMkLst>
            <pc:docMk/>
            <pc:sldMk cId="2313732380" sldId="528"/>
            <ac:spMk id="11" creationId="{F207FC22-8CE5-77B6-A564-05539EF31BCC}"/>
          </ac:spMkLst>
        </pc:spChg>
        <pc:spChg chg="add del">
          <ac:chgData name="eungyu kim" userId="a4f8feb4fa2eab0c" providerId="LiveId" clId="{2907D748-64CC-4649-8714-B97651B213B2}" dt="2022-08-10T01:41:13.186" v="4173" actId="11529"/>
          <ac:spMkLst>
            <pc:docMk/>
            <pc:sldMk cId="2313732380" sldId="528"/>
            <ac:spMk id="13" creationId="{DD6B36DC-1A05-DA72-8D66-FBAF2DE4A5CC}"/>
          </ac:spMkLst>
        </pc:spChg>
        <pc:spChg chg="add del">
          <ac:chgData name="eungyu kim" userId="a4f8feb4fa2eab0c" providerId="LiveId" clId="{2907D748-64CC-4649-8714-B97651B213B2}" dt="2022-08-10T01:41:18.151" v="4175" actId="11529"/>
          <ac:spMkLst>
            <pc:docMk/>
            <pc:sldMk cId="2313732380" sldId="528"/>
            <ac:spMk id="14" creationId="{C4533B99-3F3D-9ECD-C272-B876FE8B8199}"/>
          </ac:spMkLst>
        </pc:spChg>
        <pc:spChg chg="mod">
          <ac:chgData name="eungyu kim" userId="a4f8feb4fa2eab0c" providerId="LiveId" clId="{2907D748-64CC-4649-8714-B97651B213B2}" dt="2022-08-10T01:28:20.183" v="3533" actId="20577"/>
          <ac:spMkLst>
            <pc:docMk/>
            <pc:sldMk cId="2313732380" sldId="528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1:41:20.778" v="4177" actId="20577"/>
          <ac:graphicFrameMkLst>
            <pc:docMk/>
            <pc:sldMk cId="2313732380" sldId="528"/>
            <ac:graphicFrameMk id="16" creationId="{ED9AAA63-C4D5-0CCE-BBDD-BEA22EFFF08A}"/>
          </ac:graphicFrameMkLst>
        </pc:graphicFrameChg>
        <pc:picChg chg="del mod">
          <ac:chgData name="eungyu kim" userId="a4f8feb4fa2eab0c" providerId="LiveId" clId="{2907D748-64CC-4649-8714-B97651B213B2}" dt="2022-08-10T01:28:24.801" v="3535" actId="478"/>
          <ac:picMkLst>
            <pc:docMk/>
            <pc:sldMk cId="2313732380" sldId="528"/>
            <ac:picMk id="3" creationId="{C8463D8D-CA5C-5F4B-CFB7-B2C7C182F087}"/>
          </ac:picMkLst>
        </pc:picChg>
        <pc:picChg chg="add mod">
          <ac:chgData name="eungyu kim" userId="a4f8feb4fa2eab0c" providerId="LiveId" clId="{2907D748-64CC-4649-8714-B97651B213B2}" dt="2022-08-10T01:34:35.956" v="3640" actId="1076"/>
          <ac:picMkLst>
            <pc:docMk/>
            <pc:sldMk cId="2313732380" sldId="528"/>
            <ac:picMk id="6" creationId="{F650D5B0-9A01-1155-E210-DADA80DFBE1E}"/>
          </ac:picMkLst>
        </pc:picChg>
        <pc:picChg chg="add mod">
          <ac:chgData name="eungyu kim" userId="a4f8feb4fa2eab0c" providerId="LiveId" clId="{2907D748-64CC-4649-8714-B97651B213B2}" dt="2022-08-10T01:38:24.380" v="3972" actId="1076"/>
          <ac:picMkLst>
            <pc:docMk/>
            <pc:sldMk cId="2313732380" sldId="528"/>
            <ac:picMk id="8" creationId="{A46ED346-B9DD-A7F4-C7AC-7EC842865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7377-ACFD-4691-8875-5D827DDBB96A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7304-27A7-47F7-9307-96F8F0771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1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6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396537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746645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0.2v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684516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0.3v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218656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6A2BDE-258C-4551-8A61-F279A540542B}"/>
              </a:ext>
            </a:extLst>
          </p:cNvPr>
          <p:cNvSpPr/>
          <p:nvPr userDrawn="1"/>
        </p:nvSpPr>
        <p:spPr>
          <a:xfrm>
            <a:off x="8701778" y="658834"/>
            <a:ext cx="3336553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30BCD-2B9E-4B65-A639-2FB2FCBE3DA5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4240010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144D3A-EBDC-4CCF-821C-97EC270A69BA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4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71" r:id="rId4"/>
    <p:sldLayoutId id="2147483672" r:id="rId5"/>
    <p:sldLayoutId id="214748366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world.kr/dev/v4dv_2ddataguide2_s002.do?svcIde=cadastral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vworld.kr/req/data?service=data&amp;request=GetFeature&amp;data=LP_PA_CBND_BUBUN&amp;key=AFC65E9D-9F5D-3E1F-ADA2-5AAD35E706EA&amp;attrFilter=pnu:=:1168010100108080000&amp;page=1&amp;size=1000&amp;crs=EPSG:517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address?service=address&amp;request=getcoord&amp;version=2.0&amp;crs=epsg:4326&amp;address=%ED%9A%A8%EB%A0%B9%EB%A1%9C72%EA%B8%B8%2060&amp;refine=true&amp;simple=false&amp;format=json&amp;type=road&amp;key=AFC65E9D-9F5D-3E1F-ADA2-5AAD35E706EA" TargetMode="External"/><Relationship Id="rId2" Type="http://schemas.openxmlformats.org/officeDocument/2006/relationships/hyperlink" Target="https://www.vworld.kr/dev/v4dv_geocoderguide2_s001.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647A7-473A-8884-3A8E-0F0B8F21CAEF}"/>
              </a:ext>
            </a:extLst>
          </p:cNvPr>
          <p:cNvSpPr txBox="1"/>
          <p:nvPr/>
        </p:nvSpPr>
        <p:spPr>
          <a:xfrm>
            <a:off x="1443037" y="1733550"/>
            <a:ext cx="9305925" cy="1589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4000" dirty="0"/>
              <a:t>LX </a:t>
            </a:r>
            <a:r>
              <a:rPr lang="ko-KR" altLang="en-US" sz="4000" dirty="0"/>
              <a:t>행정 효율화 서비스 화면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2D1CE-587D-393C-A62E-CE4B400C3C3D}"/>
              </a:ext>
            </a:extLst>
          </p:cNvPr>
          <p:cNvSpPr txBox="1"/>
          <p:nvPr/>
        </p:nvSpPr>
        <p:spPr>
          <a:xfrm>
            <a:off x="1443037" y="3920248"/>
            <a:ext cx="9305925" cy="1140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800" dirty="0"/>
              <a:t>작성자 </a:t>
            </a:r>
            <a:r>
              <a:rPr lang="en-US" altLang="ko-KR" sz="2800" dirty="0"/>
              <a:t>: </a:t>
            </a:r>
            <a:r>
              <a:rPr lang="ko-KR" altLang="en-US" sz="2800" dirty="0"/>
              <a:t>김은규</a:t>
            </a:r>
          </a:p>
        </p:txBody>
      </p:sp>
    </p:spTree>
    <p:extLst>
      <p:ext uri="{BB962C8B-B14F-4D97-AF65-F5344CB8AC3E}">
        <p14:creationId xmlns:p14="http://schemas.microsoft.com/office/powerpoint/2010/main" val="184494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지점번호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국가 지점 번호</a:t>
            </a:r>
            <a:r>
              <a:rPr lang="en-US" altLang="ko-KR" sz="900" dirty="0"/>
              <a:t>(UTM-K)</a:t>
            </a:r>
            <a:r>
              <a:rPr lang="ko-KR" altLang="en-US" sz="900" dirty="0"/>
              <a:t> 혹은 위도 경도</a:t>
            </a:r>
            <a:r>
              <a:rPr lang="en-US" altLang="ko-KR" sz="900" dirty="0"/>
              <a:t>(wgs84)</a:t>
            </a:r>
            <a:r>
              <a:rPr lang="ko-KR" altLang="en-US" sz="900" dirty="0"/>
              <a:t>를 입력하면</a:t>
            </a:r>
            <a:r>
              <a:rPr lang="en-US" altLang="ko-KR" sz="900" dirty="0"/>
              <a:t>, </a:t>
            </a:r>
            <a:r>
              <a:rPr lang="ko-KR" altLang="en-US" sz="900" dirty="0"/>
              <a:t>해당 위치를 표현 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BCA11-00B8-F3FA-B0A9-F665D0E6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6" y="1182399"/>
            <a:ext cx="10239760" cy="51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1802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F987E7-35F1-EAD0-6269-81911BC2B64A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 이력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99">
            <a:extLst>
              <a:ext uri="{FF2B5EF4-FFF2-40B4-BE49-F238E27FC236}">
                <a16:creationId xmlns:a16="http://schemas.microsoft.com/office/drawing/2014/main" id="{27BCDF5B-2132-76CE-0B6D-804E46FA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86167"/>
              </p:ext>
            </p:extLst>
          </p:nvPr>
        </p:nvGraphicFramePr>
        <p:xfrm>
          <a:off x="287542" y="10904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0289359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수정 이력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v0.1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지적도 화면 구성</a:t>
                      </a:r>
                      <a:r>
                        <a:rPr lang="en-US" altLang="ko-KR" sz="800" dirty="0"/>
                        <a:t>(3D World </a:t>
                      </a:r>
                      <a:r>
                        <a:rPr lang="ko-KR" altLang="en-US" sz="800" dirty="0"/>
                        <a:t>상 표현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국가 지정 번호 표현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조작키 정의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/>
                        <a:t>Map Rest API (</a:t>
                      </a:r>
                      <a:r>
                        <a:rPr lang="ko-KR" altLang="en-US" sz="800" dirty="0"/>
                        <a:t>추후 연동 예정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199724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808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432546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5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조작키 맵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조작 키 맵 가이드를 보여줍니다</a:t>
            </a:r>
            <a:r>
              <a:rPr lang="en-US" altLang="ko-KR" sz="9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48618"/>
              </p:ext>
            </p:extLst>
          </p:nvPr>
        </p:nvGraphicFramePr>
        <p:xfrm>
          <a:off x="285524" y="1395263"/>
          <a:ext cx="11616915" cy="491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602560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8686799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39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1285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좌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/>
                        <a:t>마우스 왼쪽을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위치에 마커 생성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1478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우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왼쪽 마우스 클릭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마커 해제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1759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휠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마우스 휠 을 돌릴 시 지도를 줌 인 및 줌 아웃 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7340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6ED346-B9DD-A7F4-C7AC-7EC84286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04" y="3108674"/>
            <a:ext cx="1155154" cy="13225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94E454-C616-24CB-D64C-B4A5DA7B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04" y="1797665"/>
            <a:ext cx="1078954" cy="1235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56787-3A02-901C-569C-E43A6F5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66" y="4670649"/>
            <a:ext cx="1383684" cy="15841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E6B9BA-0844-413E-6879-0C2F91D1B23F}"/>
              </a:ext>
            </a:extLst>
          </p:cNvPr>
          <p:cNvSpPr/>
          <p:nvPr/>
        </p:nvSpPr>
        <p:spPr>
          <a:xfrm>
            <a:off x="2362200" y="4998720"/>
            <a:ext cx="19812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29BD7-8EC2-4CDA-5502-0D9593C4243A}"/>
              </a:ext>
            </a:extLst>
          </p:cNvPr>
          <p:cNvSpPr/>
          <p:nvPr/>
        </p:nvSpPr>
        <p:spPr>
          <a:xfrm>
            <a:off x="2423160" y="3276600"/>
            <a:ext cx="403860" cy="45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0C7317-727A-8983-A242-EF7EEEB1B21B}"/>
              </a:ext>
            </a:extLst>
          </p:cNvPr>
          <p:cNvSpPr/>
          <p:nvPr/>
        </p:nvSpPr>
        <p:spPr>
          <a:xfrm>
            <a:off x="2042160" y="1905000"/>
            <a:ext cx="381000" cy="4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독도의 지적도 데이터를 지도에 표현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지적도의 데이터 수정 가능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345D9C-9CDD-5219-6F95-F9D8228B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95263"/>
            <a:ext cx="9982200" cy="50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/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20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80853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https://www.vworld.kr/dev/v4dv_2ddataguide2_s002.do?svcIde=cadastral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https://api.vworld.kr/req/data?service=data&amp;request=GetFeature&amp;data=LP_PA_CBND_BUBUN&amp;key=AFC65E9D-9F5D-3E1F-ADA2-5AAD35E706EA&amp;attrFilter=pnu:=:1168010100108080000&amp;page=1&amp;size=1000&amp;crs=EPSG:5179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request : </a:t>
                      </a:r>
                      <a:r>
                        <a:rPr lang="ko-KR" altLang="en-US" sz="1200" dirty="0"/>
                        <a:t>요청 서비스 오퍼레이션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size : </a:t>
                      </a:r>
                      <a:r>
                        <a:rPr lang="ko-KR" altLang="en-US" sz="1200" dirty="0"/>
                        <a:t>한 페이지에 출력될 응답결과 건수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page : </a:t>
                      </a:r>
                      <a:r>
                        <a:rPr lang="ko-KR" altLang="en-US" sz="1200" dirty="0"/>
                        <a:t>응답결과 페이지 번호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data : </a:t>
                      </a:r>
                      <a:r>
                        <a:rPr lang="ko-KR" altLang="en-US" sz="1200" dirty="0"/>
                        <a:t>조회할 데이터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연속 지적도 </a:t>
                      </a:r>
                      <a:r>
                        <a:rPr lang="en-US" altLang="ko-KR" sz="1200" dirty="0"/>
                        <a:t>LP_PA_CBND_BUBUN)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응답결과 좌표계 </a:t>
                      </a:r>
                      <a:r>
                        <a:rPr lang="en-US" altLang="ko-KR" sz="1200" dirty="0"/>
                        <a:t>( WGS84</a:t>
                      </a:r>
                      <a:r>
                        <a:rPr lang="ko-KR" altLang="en-US" sz="1200" dirty="0"/>
                        <a:t>경위도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[EPSG:4326], GRS80</a:t>
                      </a:r>
                      <a:r>
                        <a:rPr lang="ko-KR" altLang="en-US" sz="1200" dirty="0"/>
                        <a:t>경위도 </a:t>
                      </a:r>
                      <a:r>
                        <a:rPr lang="en-US" altLang="ko-KR" sz="1200" dirty="0"/>
                        <a:t>[EPSG:4019], UTM-K(GRS80) [EPSG:5179]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속성조회를 위한 조건검색 정의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uname:like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제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종일반</a:t>
                      </a:r>
                      <a:r>
                        <a:rPr lang="en-US" altLang="ko-KR" sz="1200" dirty="0"/>
                        <a:t>|dayer:between:2000, 2015|emdCd:=:41173102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:=:</a:t>
                      </a:r>
                      <a:r>
                        <a:rPr lang="ko-KR" altLang="en-US" sz="1200" dirty="0" err="1"/>
                        <a:t>검색값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02190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연속지적도 속성정보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시도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 err="1"/>
                        <a:t>시군구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 err="1"/>
                        <a:t>읍면동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/>
                        <a:t>리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/>
                        <a:t>필지구분</a:t>
                      </a:r>
                      <a:r>
                        <a:rPr lang="en-US" altLang="ko-KR" sz="1200" dirty="0"/>
                        <a:t>(1) + </a:t>
                      </a:r>
                      <a:r>
                        <a:rPr lang="ko-KR" altLang="en-US" sz="1200" dirty="0" err="1"/>
                        <a:t>본번</a:t>
                      </a:r>
                      <a:r>
                        <a:rPr lang="en-US" altLang="ko-KR" sz="1200" dirty="0"/>
                        <a:t>(4) + </a:t>
                      </a:r>
                      <a:r>
                        <a:rPr lang="ko-KR" altLang="en-US" sz="1200" dirty="0" err="1"/>
                        <a:t>부번</a:t>
                      </a:r>
                      <a:r>
                        <a:rPr lang="en-US" altLang="ko-KR" sz="1200" dirty="0"/>
                        <a:t>(4) = 19</a:t>
                      </a:r>
                      <a:r>
                        <a:rPr lang="ko-KR" altLang="en-US" sz="1200" dirty="0"/>
                        <a:t>자리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13EC7B-4B2E-4704-F585-AC41928D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0" y="1532208"/>
            <a:ext cx="10136220" cy="508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주소 검색 시 해당 위치에 마크 표시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7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지도 검색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 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https://www.vworld.kr/dev/v4dv_geocoderguide2_s001.do</a:t>
            </a: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07267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 </a:t>
                      </a:r>
                      <a:r>
                        <a:rPr lang="en-US" altLang="ko-KR" sz="1200" dirty="0"/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3"/>
                        </a:rPr>
                        <a:t>https://api.vworld.kr/req/address?service=address&amp;request=getcoord&amp;version=2.0&amp;crs=epsg:4326&amp;address=%ED%9A%A8%EB%A0%B9%EB%A1%9C72%EA%B8%B8%2060&amp;refine=true&amp;simple=false&amp;format=json&amp;type=road&amp;key=AFC65E9D-9F5D-3E1F-ADA2-5AAD35E706EA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format : </a:t>
                      </a:r>
                      <a:r>
                        <a:rPr lang="ko-KR" altLang="en-US" sz="1200" dirty="0"/>
                        <a:t>응답결과 포맷 </a:t>
                      </a:r>
                      <a:r>
                        <a:rPr lang="en-US" altLang="ko-KR" sz="1200" dirty="0" err="1"/>
                        <a:t>json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), xml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type : </a:t>
                      </a:r>
                      <a:r>
                        <a:rPr lang="ko-KR" altLang="en-US" sz="1200" dirty="0"/>
                        <a:t>검색 주소 유형 </a:t>
                      </a:r>
                      <a:r>
                        <a:rPr lang="en-US" altLang="ko-KR" sz="1200" dirty="0"/>
                        <a:t>(PARCEL : </a:t>
                      </a:r>
                      <a:r>
                        <a:rPr lang="ko-KR" altLang="en-US" sz="1200" dirty="0"/>
                        <a:t>지번주소</a:t>
                      </a:r>
                      <a:r>
                        <a:rPr lang="en-US" altLang="ko-KR" sz="1200" dirty="0"/>
                        <a:t>, ROAD : </a:t>
                      </a:r>
                      <a:r>
                        <a:rPr lang="ko-KR" altLang="en-US" sz="1200" dirty="0"/>
                        <a:t>도로명주소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address : </a:t>
                      </a:r>
                      <a:r>
                        <a:rPr lang="ko-KR" altLang="en-US" sz="1200" dirty="0"/>
                        <a:t>검색 키워드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응답 예시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{"response" : {"service" : {"name" : "address", "version" : "2.0", "operation" : "</a:t>
                      </a:r>
                      <a:r>
                        <a:rPr lang="en-US" altLang="ko-KR" sz="1200" dirty="0" err="1"/>
                        <a:t>getcoord</a:t>
                      </a:r>
                      <a:r>
                        <a:rPr lang="en-US" altLang="ko-KR" sz="1200" dirty="0"/>
                        <a:t>", "time" : "21(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)"}, "status" : "OK", "input" : {"type" : "road", "address"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60"}, "refined" : {"text" : "</a:t>
                      </a:r>
                      <a:r>
                        <a:rPr lang="ko-KR" altLang="en-US" sz="1200" dirty="0"/>
                        <a:t>서울특별시 서초구 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 (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)", "structure" : {"level0" : "</a:t>
                      </a:r>
                      <a:r>
                        <a:rPr lang="ko-KR" altLang="en-US" sz="1200" dirty="0"/>
                        <a:t>대한민국</a:t>
                      </a:r>
                      <a:r>
                        <a:rPr lang="en-US" altLang="ko-KR" sz="1200" dirty="0"/>
                        <a:t>", "level1" : "</a:t>
                      </a:r>
                      <a:r>
                        <a:rPr lang="ko-KR" altLang="en-US" sz="1200" dirty="0"/>
                        <a:t>서울특별시</a:t>
                      </a:r>
                      <a:r>
                        <a:rPr lang="en-US" altLang="ko-KR" sz="1200" dirty="0"/>
                        <a:t>", "level2" : "</a:t>
                      </a:r>
                      <a:r>
                        <a:rPr lang="ko-KR" altLang="en-US" sz="1200" dirty="0"/>
                        <a:t>서초구</a:t>
                      </a:r>
                      <a:r>
                        <a:rPr lang="en-US" altLang="ko-KR" sz="1200" dirty="0"/>
                        <a:t>", "level3" : "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", "level4L"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</a:t>
                      </a:r>
                      <a:r>
                        <a:rPr lang="en-US" altLang="ko-KR" sz="1200" dirty="0"/>
                        <a:t>", "level4LC" : "", "level4A" : "</a:t>
                      </a:r>
                      <a:r>
                        <a:rPr lang="ko-KR" altLang="en-US" sz="1200" dirty="0"/>
                        <a:t>서초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동</a:t>
                      </a:r>
                      <a:r>
                        <a:rPr lang="en-US" altLang="ko-KR" sz="1200" dirty="0"/>
                        <a:t>", "level4AC" : "1165052000", "level5" : "60", "detail" : "</a:t>
                      </a:r>
                      <a:r>
                        <a:rPr lang="ko-KR" altLang="en-US" sz="1200" dirty="0"/>
                        <a:t>한전아트센터</a:t>
                      </a:r>
                      <a:r>
                        <a:rPr lang="en-US" altLang="ko-KR" sz="1200" dirty="0"/>
                        <a:t>"}}, "result" : {"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" : "EPSG:4326", "point" : {"x" : "127.027975025", "y" : "37.485553169"}}}}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26131"/>
      </p:ext>
    </p:extLst>
  </p:cSld>
  <p:clrMapOvr>
    <a:masterClrMapping/>
  </p:clrMapOvr>
</p:sld>
</file>

<file path=ppt/theme/theme1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9976</TotalTime>
  <Words>1078</Words>
  <Application>Microsoft Office PowerPoint</Application>
  <PresentationFormat>와이드스크린</PresentationFormat>
  <Paragraphs>154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맑은 고딕</vt:lpstr>
      <vt:lpstr>KoPub돋움체 Medium</vt:lpstr>
      <vt:lpstr>KoPubWorld돋움체 Bold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eungyu kim</cp:lastModifiedBy>
  <cp:revision>500</cp:revision>
  <cp:lastPrinted>2021-09-29T00:28:54Z</cp:lastPrinted>
  <dcterms:created xsi:type="dcterms:W3CDTF">2021-08-10T06:19:34Z</dcterms:created>
  <dcterms:modified xsi:type="dcterms:W3CDTF">2022-08-18T08:50:08Z</dcterms:modified>
</cp:coreProperties>
</file>