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3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69" r:id="rId13"/>
    <p:sldId id="257" r:id="rId14"/>
    <p:sldId id="258" r:id="rId15"/>
    <p:sldId id="259" r:id="rId16"/>
    <p:sldId id="260" r:id="rId17"/>
    <p:sldId id="262" r:id="rId18"/>
    <p:sldId id="261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1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2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9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0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7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8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16001-6AC6-41BC-A861-A073F0EB91D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1AC8-433E-477B-9124-4D03EBB88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2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MRTK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16" y="48603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2020.09.28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98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3494" y="365125"/>
            <a:ext cx="5450306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3494" y="1825625"/>
            <a:ext cx="5450305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944979" cy="58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3600" y="365125"/>
            <a:ext cx="54102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4953000" cy="58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9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6207" y="1792069"/>
            <a:ext cx="4577593" cy="4351338"/>
          </a:xfrm>
        </p:spPr>
        <p:txBody>
          <a:bodyPr/>
          <a:lstStyle/>
          <a:p>
            <a:r>
              <a:rPr lang="en-US" altLang="ko-KR" dirty="0" err="1" smtClean="0"/>
              <a:t>Interactable</a:t>
            </a:r>
            <a:endParaRPr lang="en-US" altLang="ko-KR" dirty="0" smtClean="0"/>
          </a:p>
          <a:p>
            <a:r>
              <a:rPr lang="en-US" altLang="ko-KR" dirty="0" smtClean="0"/>
              <a:t>Event </a:t>
            </a:r>
            <a:r>
              <a:rPr lang="ko-KR" altLang="en-US" dirty="0" smtClean="0"/>
              <a:t>에 연결하면 버튼 클릭 시 해당 이벤트 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1720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23294" y="1825625"/>
            <a:ext cx="5330505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Physical Press Event Router</a:t>
            </a:r>
          </a:p>
          <a:p>
            <a:r>
              <a:rPr lang="ko-KR" altLang="en-US" sz="2000" dirty="0" smtClean="0"/>
              <a:t>손으로 버튼을 눌러 상호작용을 하면서 </a:t>
            </a:r>
            <a:r>
              <a:rPr lang="en-US" altLang="ko-KR" sz="2000" dirty="0" err="1" smtClean="0"/>
              <a:t>Interactable</a:t>
            </a:r>
            <a:r>
              <a:rPr lang="ko-KR" altLang="en-US" sz="2000" dirty="0" smtClean="0"/>
              <a:t>로 이벤트 전송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Interactable</a:t>
            </a:r>
            <a:r>
              <a:rPr lang="en-US" altLang="ko-KR" sz="2000" dirty="0" smtClean="0"/>
              <a:t> On Click) </a:t>
            </a:r>
            <a:r>
              <a:rPr lang="ko-KR" altLang="en-US" sz="2000" dirty="0" err="1" smtClean="0"/>
              <a:t>옵션에따라</a:t>
            </a:r>
            <a:r>
              <a:rPr lang="ko-KR" altLang="en-US" sz="2000" dirty="0" smtClean="0"/>
              <a:t> 전송 타이밍이 달라집니다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그러나 이벤트는 에어 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핸드 </a:t>
            </a:r>
            <a:r>
              <a:rPr lang="ko-KR" altLang="en-US" sz="2000" dirty="0" err="1" smtClean="0"/>
              <a:t>레이</a:t>
            </a:r>
            <a:r>
              <a:rPr lang="ko-KR" altLang="en-US" sz="2000" dirty="0" smtClean="0"/>
              <a:t> 또는 눈 입력에 반응하지 않습니다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Event On Click Completion : </a:t>
            </a:r>
            <a:r>
              <a:rPr lang="ko-KR" altLang="en-US" sz="2000" dirty="0" smtClean="0"/>
              <a:t>클릭 완료 </a:t>
            </a:r>
            <a:r>
              <a:rPr lang="ko-KR" altLang="en-US" sz="2000" dirty="0" err="1" smtClean="0"/>
              <a:t>된상태</a:t>
            </a:r>
            <a:endParaRPr lang="en-US" altLang="ko-KR" sz="2000" dirty="0" smtClean="0"/>
          </a:p>
          <a:p>
            <a:r>
              <a:rPr lang="en-US" altLang="ko-KR" sz="2000" dirty="0" smtClean="0"/>
              <a:t>Event On Press : </a:t>
            </a:r>
            <a:r>
              <a:rPr lang="ko-KR" altLang="en-US" sz="2000" dirty="0" smtClean="0"/>
              <a:t>클릭 시</a:t>
            </a:r>
            <a:endParaRPr lang="en-US" altLang="ko-KR" sz="2000" dirty="0" smtClean="0"/>
          </a:p>
          <a:p>
            <a:r>
              <a:rPr lang="en-US" altLang="ko-KR" sz="2000" dirty="0" smtClean="0"/>
              <a:t>Event On Touch : </a:t>
            </a:r>
            <a:r>
              <a:rPr lang="ko-KR" altLang="en-US" sz="2000" dirty="0" smtClean="0"/>
              <a:t>터치 시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8606"/>
            <a:ext cx="50768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5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7500" y="1825625"/>
            <a:ext cx="6706299" cy="4351338"/>
          </a:xfrm>
        </p:spPr>
        <p:txBody>
          <a:bodyPr/>
          <a:lstStyle/>
          <a:p>
            <a:r>
              <a:rPr lang="en-US" altLang="ko-KR" dirty="0" err="1" smtClean="0"/>
              <a:t>Pressable</a:t>
            </a:r>
            <a:r>
              <a:rPr lang="en-US" altLang="ko-KR" dirty="0" smtClean="0"/>
              <a:t> button : </a:t>
            </a:r>
            <a:r>
              <a:rPr lang="ko-KR" altLang="en-US" dirty="0" smtClean="0"/>
              <a:t>손으로 누르는 상호작용으로 버튼 기능을 조작하는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467624" cy="60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32352" y="1825625"/>
            <a:ext cx="5221448" cy="4351338"/>
          </a:xfrm>
        </p:spPr>
        <p:txBody>
          <a:bodyPr/>
          <a:lstStyle/>
          <a:p>
            <a:r>
              <a:rPr lang="en-US" altLang="ko-KR" dirty="0" smtClean="0"/>
              <a:t>Near Interaction Touchable</a:t>
            </a:r>
          </a:p>
          <a:p>
            <a:r>
              <a:rPr lang="ko-KR" altLang="en-US" dirty="0" smtClean="0"/>
              <a:t>관절이 있는 손 입력으로 모든 개체를 터치 할 수 있도록 만드는 데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5904"/>
            <a:ext cx="5105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0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Bounding Box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2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41264" y="1825625"/>
            <a:ext cx="70125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Target Object : Bounding Box </a:t>
            </a:r>
            <a:r>
              <a:rPr lang="ko-KR" altLang="en-US" dirty="0" smtClean="0"/>
              <a:t>조작에 의해 변환 된 객체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Bounds Override : </a:t>
            </a:r>
            <a:r>
              <a:rPr lang="ko-KR" altLang="en-US" dirty="0" smtClean="0"/>
              <a:t>객체의 경계가 어디인지 알기 위해 객체의 </a:t>
            </a:r>
            <a:r>
              <a:rPr lang="en-US" altLang="ko-KR" dirty="0" smtClean="0"/>
              <a:t>Box Collider</a:t>
            </a:r>
            <a:r>
              <a:rPr lang="ko-KR" altLang="en-US" dirty="0" smtClean="0"/>
              <a:t>를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Activation Behavior : Bounding Box </a:t>
            </a:r>
            <a:r>
              <a:rPr lang="ko-KR" altLang="en-US" dirty="0" smtClean="0"/>
              <a:t>인터페이스를 활성화 하기 위한 설정 </a:t>
            </a:r>
            <a:r>
              <a:rPr lang="en-US" altLang="ko-KR" dirty="0" smtClean="0"/>
              <a:t>start/proximity/pointer/manually</a:t>
            </a:r>
          </a:p>
          <a:p>
            <a:pPr marL="0" indent="0">
              <a:buNone/>
            </a:pPr>
            <a:r>
              <a:rPr lang="en-US" altLang="ko-KR" dirty="0" smtClean="0"/>
              <a:t>Box Display : </a:t>
            </a:r>
            <a:r>
              <a:rPr lang="ko-KR" altLang="en-US" dirty="0" smtClean="0"/>
              <a:t>다양한 경계 상자 시각화 옵션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Handles : </a:t>
            </a:r>
            <a:r>
              <a:rPr lang="ko-KR" altLang="en-US" dirty="0" smtClean="0"/>
              <a:t>손잡이 </a:t>
            </a:r>
            <a:r>
              <a:rPr lang="en-US" altLang="ko-KR" dirty="0" smtClean="0"/>
              <a:t>Style, material, prefab</a:t>
            </a:r>
            <a:r>
              <a:rPr lang="ko-KR" altLang="en-US" dirty="0" smtClean="0"/>
              <a:t>에 따라서 달라질 수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338095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Manipulation Handler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ManipulationHandler</a:t>
            </a:r>
            <a:r>
              <a:rPr lang="ko-KR" altLang="en-US" dirty="0" smtClean="0"/>
              <a:t>는 객체가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또는 두 손을 사용하여 이동하고 확장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28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MRTK </a:t>
            </a:r>
            <a:r>
              <a:rPr lang="ko-KR" altLang="en-US" dirty="0" smtClean="0"/>
              <a:t>프로필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MRTK </a:t>
            </a:r>
            <a:r>
              <a:rPr lang="ko-KR" altLang="en-US" dirty="0" smtClean="0"/>
              <a:t>프로필 사용자 지정하고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0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7500" y="1825625"/>
            <a:ext cx="670629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Host Transform : </a:t>
            </a:r>
            <a:r>
              <a:rPr lang="ko-KR" altLang="en-US" dirty="0" smtClean="0"/>
              <a:t>드래그 할 오브젝트의 </a:t>
            </a:r>
            <a:r>
              <a:rPr lang="en-US" altLang="ko-KR" dirty="0" smtClean="0"/>
              <a:t>transform</a:t>
            </a:r>
          </a:p>
          <a:p>
            <a:r>
              <a:rPr lang="en-US" altLang="ko-KR" dirty="0" smtClean="0"/>
              <a:t>Manipulation Type : </a:t>
            </a:r>
            <a:r>
              <a:rPr lang="ko-KR" altLang="en-US" dirty="0" smtClean="0"/>
              <a:t>한 손 또는 두 손을 사용하여 어떻게 조작할 지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Two Hand Manipulation Type : </a:t>
            </a:r>
            <a:r>
              <a:rPr lang="ko-KR" altLang="en-US" dirty="0" smtClean="0"/>
              <a:t>두 손으로 조작할 시에 크기와 회전 값을 바꾸면서 이동하고 조작할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Allow Far Manipulation : </a:t>
            </a:r>
            <a:r>
              <a:rPr lang="ko-KR" altLang="en-US" dirty="0" smtClean="0"/>
              <a:t>포인터와 상호 작용을 사용하여 조작을 수행할 수 있는지 여부 지정</a:t>
            </a:r>
            <a:endParaRPr lang="en-US" altLang="ko-KR" dirty="0" smtClean="0"/>
          </a:p>
          <a:p>
            <a:r>
              <a:rPr lang="en-US" altLang="ko-KR" dirty="0" smtClean="0"/>
              <a:t>One Hand Rotation Mode Near/Far : </a:t>
            </a:r>
            <a:r>
              <a:rPr lang="ko-KR" altLang="en-US" dirty="0" smtClean="0"/>
              <a:t>물체가 가까이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원거리에서 잡을 때 회전할 값 설정</a:t>
            </a:r>
            <a:endParaRPr lang="en-US" altLang="ko-KR" dirty="0" smtClean="0"/>
          </a:p>
          <a:p>
            <a:r>
              <a:rPr lang="en-US" altLang="ko-KR" dirty="0" smtClean="0"/>
              <a:t>One Hand rotation Mode Options : </a:t>
            </a:r>
            <a:r>
              <a:rPr lang="ko-KR" altLang="en-US" dirty="0" smtClean="0"/>
              <a:t>한 손으로 물체를 잡을 때 물체가 회전하는 방법을 지정</a:t>
            </a:r>
            <a:endParaRPr lang="en-US" altLang="ko-KR" dirty="0" smtClean="0"/>
          </a:p>
          <a:p>
            <a:r>
              <a:rPr lang="en-US" altLang="ko-KR" dirty="0" smtClean="0"/>
              <a:t>Constraints on Rotation : </a:t>
            </a:r>
            <a:r>
              <a:rPr lang="ko-KR" altLang="en-US" dirty="0" smtClean="0"/>
              <a:t>객체가 상호작용 할 때 회전할 축을 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524075" cy="58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Solver</a:t>
            </a:r>
            <a:r>
              <a:rPr lang="ko-KR" altLang="en-US" dirty="0" smtClean="0"/>
              <a:t>는 물체의 위치 및 방향을 계산하는 기능을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카메라를 기반으로 사용자 앞에서 맴도는 물체를 만들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43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MRTK </a:t>
            </a:r>
            <a:r>
              <a:rPr lang="ko-KR" altLang="en-US" dirty="0" smtClean="0"/>
              <a:t>프로젝트로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73900" y="1825625"/>
            <a:ext cx="4279900" cy="4351338"/>
          </a:xfrm>
        </p:spPr>
        <p:txBody>
          <a:bodyPr/>
          <a:lstStyle/>
          <a:p>
            <a:r>
              <a:rPr lang="en-US" altLang="ko-KR" dirty="0" smtClean="0"/>
              <a:t>Mixed Reality Toolkit &gt; Add to Scene and Configure..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245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000" y="365125"/>
            <a:ext cx="4749800" cy="1325563"/>
          </a:xfrm>
        </p:spPr>
        <p:txBody>
          <a:bodyPr/>
          <a:lstStyle/>
          <a:p>
            <a:r>
              <a:rPr lang="ko-KR" altLang="en-US" dirty="0" smtClean="0"/>
              <a:t>기본 구성 프로필 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23100" y="2120901"/>
            <a:ext cx="4330700" cy="405606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Hierarchy </a:t>
            </a:r>
            <a:r>
              <a:rPr lang="ko-KR" altLang="en-US" sz="2000" dirty="0"/>
              <a:t>창에서 </a:t>
            </a:r>
            <a:r>
              <a:rPr lang="en-US" altLang="ko-KR" sz="2000" b="1" dirty="0" err="1"/>
              <a:t>MixedRealityToolkit</a:t>
            </a:r>
            <a:r>
              <a:rPr lang="en-US" altLang="ko-KR" sz="2000" dirty="0"/>
              <a:t> </a:t>
            </a:r>
            <a:r>
              <a:rPr lang="ko-KR" altLang="en-US" sz="2000" dirty="0"/>
              <a:t>개체를 선택한 다음</a:t>
            </a:r>
            <a:r>
              <a:rPr lang="en-US" altLang="ko-KR" sz="2000" dirty="0"/>
              <a:t>, Inspector </a:t>
            </a:r>
            <a:r>
              <a:rPr lang="ko-KR" altLang="en-US" sz="2000" dirty="0"/>
              <a:t>창에서 </a:t>
            </a:r>
            <a:r>
              <a:rPr lang="en-US" altLang="ko-KR" sz="2000" b="1" dirty="0" err="1"/>
              <a:t>MixedRealityToolkit</a:t>
            </a:r>
            <a:r>
              <a:rPr lang="en-US" altLang="ko-KR" sz="2000" dirty="0"/>
              <a:t> </a:t>
            </a:r>
            <a:r>
              <a:rPr lang="ko-KR" altLang="en-US" sz="2000" dirty="0"/>
              <a:t>구성 프로필을 </a:t>
            </a:r>
            <a:r>
              <a:rPr lang="en-US" altLang="ko-KR" sz="2000" b="1" dirty="0"/>
              <a:t>DefaultHoloLens2ConfigurationProfile</a:t>
            </a:r>
            <a:r>
              <a:rPr lang="ko-KR" altLang="en-US" sz="2000" dirty="0"/>
              <a:t>로 변경합니다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" y="141287"/>
            <a:ext cx="61055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5800" y="365125"/>
            <a:ext cx="4318000" cy="1325563"/>
          </a:xfrm>
        </p:spPr>
        <p:txBody>
          <a:bodyPr/>
          <a:lstStyle/>
          <a:p>
            <a:r>
              <a:rPr lang="ko-KR" altLang="en-US" dirty="0" smtClean="0"/>
              <a:t>기본 구성 프로필 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5800" y="1825625"/>
            <a:ext cx="4318000" cy="4351338"/>
          </a:xfrm>
        </p:spPr>
        <p:txBody>
          <a:bodyPr/>
          <a:lstStyle/>
          <a:p>
            <a:r>
              <a:rPr lang="en-US" altLang="ko-KR" dirty="0" smtClean="0"/>
              <a:t>Copy &amp; Customize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9245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2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3578" y="365125"/>
            <a:ext cx="6180222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3578" y="1825625"/>
            <a:ext cx="6180221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823"/>
            <a:ext cx="4210125" cy="58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7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60168" y="365125"/>
            <a:ext cx="5193632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60168" y="1825625"/>
            <a:ext cx="5193632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5233737" cy="58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9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7768" y="365125"/>
            <a:ext cx="5346032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7768" y="1825625"/>
            <a:ext cx="5346032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05783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8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19536" y="365125"/>
            <a:ext cx="5434263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9536" y="1825625"/>
            <a:ext cx="5434264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6291"/>
            <a:ext cx="4959630" cy="57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</TotalTime>
  <Words>321</Words>
  <Application>Microsoft Office PowerPoint</Application>
  <PresentationFormat>와이드스크린</PresentationFormat>
  <Paragraphs>40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Theme</vt:lpstr>
      <vt:lpstr>MRTK</vt:lpstr>
      <vt:lpstr>MRTK 프로필 구성</vt:lpstr>
      <vt:lpstr>MRTK 프로젝트로 변경</vt:lpstr>
      <vt:lpstr>기본 구성 프로필 복제</vt:lpstr>
      <vt:lpstr>기본 구성 프로필 복제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Button</vt:lpstr>
      <vt:lpstr>PowerPoint 프레젠테이션</vt:lpstr>
      <vt:lpstr>PowerPoint 프레젠테이션</vt:lpstr>
      <vt:lpstr>PowerPoint 프레젠테이션</vt:lpstr>
      <vt:lpstr>PowerPoint 프레젠테이션</vt:lpstr>
      <vt:lpstr>Bounding Box</vt:lpstr>
      <vt:lpstr>PowerPoint 프레젠테이션</vt:lpstr>
      <vt:lpstr>Manipulation Handler</vt:lpstr>
      <vt:lpstr>PowerPoint 프레젠테이션</vt:lpstr>
      <vt:lpstr>Solvers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frontis</dc:creator>
  <cp:lastModifiedBy>Microsoft 계정</cp:lastModifiedBy>
  <cp:revision>18</cp:revision>
  <dcterms:created xsi:type="dcterms:W3CDTF">2020-09-25T00:31:57Z</dcterms:created>
  <dcterms:modified xsi:type="dcterms:W3CDTF">2022-02-04T05:27:53Z</dcterms:modified>
</cp:coreProperties>
</file>