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1C0-47D1-4719-953D-12CDEB14AEBF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E05-BC12-40B1-AAC7-14004832C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6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1C0-47D1-4719-953D-12CDEB14AEBF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E05-BC12-40B1-AAC7-14004832C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1C0-47D1-4719-953D-12CDEB14AEBF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E05-BC12-40B1-AAC7-14004832C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1C0-47D1-4719-953D-12CDEB14AEBF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E05-BC12-40B1-AAC7-14004832C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2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1C0-47D1-4719-953D-12CDEB14AEBF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E05-BC12-40B1-AAC7-14004832C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4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1C0-47D1-4719-953D-12CDEB14AEBF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E05-BC12-40B1-AAC7-14004832C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1C0-47D1-4719-953D-12CDEB14AEBF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E05-BC12-40B1-AAC7-14004832C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1C0-47D1-4719-953D-12CDEB14AEBF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E05-BC12-40B1-AAC7-14004832C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1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1C0-47D1-4719-953D-12CDEB14AEBF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E05-BC12-40B1-AAC7-14004832C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3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1C0-47D1-4719-953D-12CDEB14AEBF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E05-BC12-40B1-AAC7-14004832C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7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1C0-47D1-4719-953D-12CDEB14AEBF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E05-BC12-40B1-AAC7-14004832C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60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701C0-47D1-4719-953D-12CDEB14AEBF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9E05-BC12-40B1-AAC7-14004832C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67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MixedRealityToolkit-Unity/relea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MRTK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32" y="34598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2021.09.15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33737" cy="4351338"/>
          </a:xfrm>
        </p:spPr>
        <p:txBody>
          <a:bodyPr/>
          <a:lstStyle/>
          <a:p>
            <a:r>
              <a:rPr lang="en-US" altLang="ko-KR" dirty="0" smtClean="0"/>
              <a:t>Host Transform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17" y="1846234"/>
            <a:ext cx="5025189" cy="43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6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527884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758" y="1825625"/>
            <a:ext cx="5731042" cy="434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경로</a:t>
            </a:r>
            <a:endParaRPr lang="en-US" altLang="ko-KR" dirty="0" smtClean="0"/>
          </a:p>
          <a:p>
            <a:r>
              <a:rPr lang="en-US" altLang="ko-KR" dirty="0" smtClean="0"/>
              <a:t>SDK/Features/UX/</a:t>
            </a:r>
            <a:r>
              <a:rPr lang="en-US" altLang="ko-KR" dirty="0" err="1" smtClean="0"/>
              <a:t>Interactable</a:t>
            </a:r>
            <a:r>
              <a:rPr lang="en-US" altLang="ko-KR" dirty="0" smtClean="0"/>
              <a:t>/Prefabs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33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609109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Unity </a:t>
            </a:r>
            <a:r>
              <a:rPr lang="ko-KR" altLang="en-US" dirty="0" err="1"/>
              <a:t>큐브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게임 오브젝트</a:t>
            </a:r>
            <a:r>
              <a:rPr lang="en-US" altLang="ko-KR" dirty="0"/>
              <a:t>&gt; 3D </a:t>
            </a:r>
            <a:r>
              <a:rPr lang="ko-KR" altLang="en-US" dirty="0"/>
              <a:t>오브젝트</a:t>
            </a:r>
            <a:r>
              <a:rPr lang="en-US" altLang="ko-KR" dirty="0"/>
              <a:t>&gt; </a:t>
            </a:r>
            <a:r>
              <a:rPr lang="ko-KR" altLang="en-US" dirty="0" err="1"/>
              <a:t>큐브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PressableButton.cs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NearInteractionTouchable.cs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 추가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17" y="2596256"/>
            <a:ext cx="6785883" cy="2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5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2719647" cy="4351338"/>
          </a:xfrm>
        </p:spPr>
        <p:txBody>
          <a:bodyPr/>
          <a:lstStyle/>
          <a:p>
            <a:r>
              <a:rPr lang="en-US" altLang="ko-KR" dirty="0" smtClean="0"/>
              <a:t>Moving Button Visuals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를 할당합니다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986756"/>
            <a:ext cx="76676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6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MRTK </a:t>
            </a:r>
            <a:r>
              <a:rPr lang="ko-KR" altLang="en-US" dirty="0" smtClean="0"/>
              <a:t>라이브러리 설치 경로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https://github.com/Microsoft/MixedRealityToolkit-Unity/releases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Microsoft.MixedReality.Toolkit.Unity.Foundation.2.5.1.unitypackage</a:t>
            </a:r>
          </a:p>
          <a:p>
            <a:r>
              <a:rPr lang="en-US" altLang="ko-KR" dirty="0" smtClean="0"/>
              <a:t>MRTK</a:t>
            </a:r>
            <a:r>
              <a:rPr lang="ko-KR" altLang="en-US" dirty="0" smtClean="0"/>
              <a:t>를 사용하기 위해서 필수적으로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해야 하는 라이브러리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b="1" dirty="0"/>
              <a:t>Required if upgrading, optional otherwise</a:t>
            </a:r>
            <a:r>
              <a:rPr lang="en-US" altLang="ko-KR" dirty="0"/>
              <a:t>] </a:t>
            </a:r>
            <a:r>
              <a:rPr lang="en-US" altLang="ko-KR" dirty="0" smtClean="0"/>
              <a:t>Microsoft.MixedReality.Toolkit.Unity.Tools.2.5.1.unitypackage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b="1" dirty="0"/>
              <a:t>Optional</a:t>
            </a:r>
            <a:r>
              <a:rPr lang="en-US" altLang="ko-KR" dirty="0"/>
              <a:t>] </a:t>
            </a:r>
            <a:r>
              <a:rPr lang="en-US" altLang="ko-KR" dirty="0" smtClean="0"/>
              <a:t>Microsoft.MixedReality.Toolkit.Unity.Examples.2.5.1.unitypackage</a:t>
            </a:r>
          </a:p>
          <a:p>
            <a:r>
              <a:rPr lang="en-US" altLang="ko-KR" dirty="0" smtClean="0"/>
              <a:t>MRTK </a:t>
            </a:r>
            <a:r>
              <a:rPr lang="ko-KR" altLang="en-US" dirty="0" smtClean="0"/>
              <a:t>주요 기능 예제 프로젝트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b="1" dirty="0"/>
              <a:t>Optional</a:t>
            </a:r>
            <a:r>
              <a:rPr lang="en-US" altLang="ko-KR" dirty="0"/>
              <a:t>] </a:t>
            </a:r>
            <a:r>
              <a:rPr lang="en-US" altLang="ko-KR" dirty="0" smtClean="0"/>
              <a:t>Microsoft.MixedReality.Toolkit.Unity.Extensions.2.5.1.unitypackage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b="1" dirty="0"/>
              <a:t>Optional</a:t>
            </a:r>
            <a:r>
              <a:rPr lang="en-US" altLang="ko-KR" dirty="0"/>
              <a:t>] Microsoft.MixedReality.Toolkit.Unity.TestUtilities.2.5.1.unitypackage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3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21379" cy="4351338"/>
          </a:xfrm>
        </p:spPr>
        <p:txBody>
          <a:bodyPr/>
          <a:lstStyle/>
          <a:p>
            <a:r>
              <a:rPr lang="en-US" altLang="ko-KR" sz="1600" b="1" dirty="0" smtClean="0"/>
              <a:t>Microsoft.MixedReality.Toolkit.Unity.Foundation.2.5.1.unitypackage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import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858" y="1787233"/>
            <a:ext cx="2671511" cy="44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4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725779" cy="4351338"/>
          </a:xfrm>
        </p:spPr>
        <p:txBody>
          <a:bodyPr/>
          <a:lstStyle/>
          <a:p>
            <a:r>
              <a:rPr lang="en-US" altLang="ko-KR" dirty="0" smtClean="0"/>
              <a:t>Virtual Reality Supported</a:t>
            </a:r>
            <a:r>
              <a:rPr lang="ko-KR" altLang="en-US" dirty="0" smtClean="0"/>
              <a:t>를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785" y="1690688"/>
            <a:ext cx="6688015" cy="42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8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549316" cy="4351338"/>
          </a:xfrm>
        </p:spPr>
        <p:txBody>
          <a:bodyPr/>
          <a:lstStyle/>
          <a:p>
            <a:r>
              <a:rPr lang="en-US" altLang="ko-KR" dirty="0" smtClean="0"/>
              <a:t>16-bit depth</a:t>
            </a:r>
            <a:r>
              <a:rPr lang="ko-KR" altLang="en-US" dirty="0" smtClean="0"/>
              <a:t>를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5625"/>
            <a:ext cx="6781800" cy="43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2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367463" cy="4351338"/>
          </a:xfrm>
        </p:spPr>
        <p:txBody>
          <a:bodyPr/>
          <a:lstStyle/>
          <a:p>
            <a:r>
              <a:rPr lang="en-US" altLang="ko-KR" dirty="0" smtClean="0"/>
              <a:t>Add to Scene and Configure </a:t>
            </a:r>
            <a:r>
              <a:rPr lang="ko-KR" altLang="en-US" dirty="0" smtClean="0"/>
              <a:t>를 누를 경우 </a:t>
            </a:r>
            <a:r>
              <a:rPr lang="en-US" altLang="ko-KR" dirty="0" smtClean="0"/>
              <a:t>MRTK </a:t>
            </a:r>
            <a:r>
              <a:rPr lang="ko-KR" altLang="en-US" dirty="0" smtClean="0"/>
              <a:t>기본 설정이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3100638"/>
            <a:ext cx="5981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9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Settings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98771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Mixed Reality Toolkit-</a:t>
            </a:r>
            <a:r>
              <a:rPr lang="ko-KR" altLang="en-US" dirty="0"/>
              <a:t>전체 프레임 워크에 대한 중앙 구성 진입 점을 제공하는 </a:t>
            </a:r>
            <a:r>
              <a:rPr lang="ko-KR" altLang="en-US" dirty="0" err="1"/>
              <a:t>툴킷</a:t>
            </a:r>
            <a:r>
              <a:rPr lang="ko-KR" altLang="en-US" dirty="0"/>
              <a:t> 자체입니다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MixedRealityPlayspace</a:t>
            </a:r>
            <a:r>
              <a:rPr lang="en-US" altLang="ko-KR" dirty="0"/>
              <a:t>-</a:t>
            </a:r>
            <a:r>
              <a:rPr lang="ko-KR" altLang="en-US" dirty="0" err="1"/>
              <a:t>헤드셋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컨트롤러 및 기타 필수 시스템이 장면에서 올바르게 관리되도록 보장하는 </a:t>
            </a:r>
            <a:r>
              <a:rPr lang="ko-KR" altLang="en-US" dirty="0" err="1"/>
              <a:t>헤드셋의</a:t>
            </a:r>
            <a:r>
              <a:rPr lang="ko-KR" altLang="en-US" dirty="0"/>
              <a:t> 부모 개체입니다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Main </a:t>
            </a:r>
            <a:r>
              <a:rPr lang="en-US" altLang="ko-KR" dirty="0"/>
              <a:t>Camera</a:t>
            </a:r>
            <a:r>
              <a:rPr lang="ko-KR" altLang="en-US" dirty="0"/>
              <a:t>가 </a:t>
            </a:r>
            <a:r>
              <a:rPr lang="en-US" altLang="ko-KR" dirty="0" err="1"/>
              <a:t>Playspace</a:t>
            </a:r>
            <a:r>
              <a:rPr lang="ko-KR" altLang="en-US" dirty="0"/>
              <a:t>로 하위로 이동 됨</a:t>
            </a:r>
            <a:r>
              <a:rPr lang="en-US" altLang="ko-KR" dirty="0"/>
              <a:t>-</a:t>
            </a:r>
            <a:r>
              <a:rPr lang="en-US" altLang="ko-KR" dirty="0" err="1"/>
              <a:t>Playspace</a:t>
            </a:r>
            <a:r>
              <a:rPr lang="ko-KR" altLang="en-US" dirty="0"/>
              <a:t>에서 </a:t>
            </a:r>
            <a:r>
              <a:rPr lang="en-US" altLang="ko-KR" dirty="0"/>
              <a:t>SDK</a:t>
            </a:r>
            <a:r>
              <a:rPr lang="ko-KR" altLang="en-US" dirty="0"/>
              <a:t>와 함께 카메라를 관리 할 수 ​​있습니다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50" y="3167815"/>
            <a:ext cx="30194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6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212305" cy="4351338"/>
          </a:xfrm>
        </p:spPr>
        <p:txBody>
          <a:bodyPr/>
          <a:lstStyle/>
          <a:p>
            <a:r>
              <a:rPr lang="en-US" altLang="ko-KR" dirty="0" smtClean="0"/>
              <a:t>DefaultHoloLen2 configuration Profile </a:t>
            </a:r>
            <a:r>
              <a:rPr lang="ko-KR" altLang="en-US" dirty="0" smtClean="0"/>
              <a:t>을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21" y="1948510"/>
            <a:ext cx="2969155" cy="41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664242" cy="4351338"/>
          </a:xfrm>
        </p:spPr>
        <p:txBody>
          <a:bodyPr/>
          <a:lstStyle/>
          <a:p>
            <a:r>
              <a:rPr lang="en-US" altLang="ko-KR" dirty="0" err="1" smtClean="0"/>
              <a:t>NearInteractionGrabbable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ManipulationHandler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8" y="1825625"/>
            <a:ext cx="5578642" cy="435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5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</TotalTime>
  <Words>187</Words>
  <Application>Microsoft Office PowerPoint</Application>
  <PresentationFormat>와이드스크린</PresentationFormat>
  <Paragraphs>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Theme</vt:lpstr>
      <vt:lpstr>MRTK</vt:lpstr>
      <vt:lpstr>개발환경 Setting</vt:lpstr>
      <vt:lpstr>개발환경 Setting</vt:lpstr>
      <vt:lpstr>개발환경 Setting</vt:lpstr>
      <vt:lpstr>개발환경 Setting</vt:lpstr>
      <vt:lpstr>개발환경 Setting</vt:lpstr>
      <vt:lpstr>개발환경 Settings</vt:lpstr>
      <vt:lpstr>개발환경 Setting</vt:lpstr>
      <vt:lpstr>개발환경 Setting</vt:lpstr>
      <vt:lpstr>개발환경 Setting</vt:lpstr>
      <vt:lpstr>개발환경 Setting</vt:lpstr>
      <vt:lpstr>Button</vt:lpstr>
      <vt:lpstr>Button</vt:lpstr>
      <vt:lpstr>Button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MRTK</dc:title>
  <dc:creator>frontis</dc:creator>
  <cp:lastModifiedBy>Microsoft 계정</cp:lastModifiedBy>
  <cp:revision>13</cp:revision>
  <dcterms:created xsi:type="dcterms:W3CDTF">2020-11-10T05:23:18Z</dcterms:created>
  <dcterms:modified xsi:type="dcterms:W3CDTF">2022-02-04T05:28:41Z</dcterms:modified>
</cp:coreProperties>
</file>