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74" r:id="rId11"/>
    <p:sldId id="275" r:id="rId12"/>
    <p:sldId id="276" r:id="rId13"/>
    <p:sldId id="277" r:id="rId14"/>
    <p:sldId id="265" r:id="rId15"/>
    <p:sldId id="260" r:id="rId16"/>
    <p:sldId id="262" r:id="rId17"/>
    <p:sldId id="261" r:id="rId18"/>
    <p:sldId id="263" r:id="rId19"/>
    <p:sldId id="264" r:id="rId20"/>
    <p:sldId id="271" r:id="rId21"/>
    <p:sldId id="272" r:id="rId22"/>
    <p:sldId id="273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735D-33AD-49AC-B5E2-2FD8DA8A391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0753-0DBC-4AB3-9C2E-2BEAE99C1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3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735D-33AD-49AC-B5E2-2FD8DA8A391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0753-0DBC-4AB3-9C2E-2BEAE99C1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735D-33AD-49AC-B5E2-2FD8DA8A391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0753-0DBC-4AB3-9C2E-2BEAE99C1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62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735D-33AD-49AC-B5E2-2FD8DA8A391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0753-0DBC-4AB3-9C2E-2BEAE99C1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26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735D-33AD-49AC-B5E2-2FD8DA8A391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0753-0DBC-4AB3-9C2E-2BEAE99C1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81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735D-33AD-49AC-B5E2-2FD8DA8A391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0753-0DBC-4AB3-9C2E-2BEAE99C1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01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735D-33AD-49AC-B5E2-2FD8DA8A391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0753-0DBC-4AB3-9C2E-2BEAE99C1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13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735D-33AD-49AC-B5E2-2FD8DA8A391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0753-0DBC-4AB3-9C2E-2BEAE99C1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70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735D-33AD-49AC-B5E2-2FD8DA8A391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0753-0DBC-4AB3-9C2E-2BEAE99C1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00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735D-33AD-49AC-B5E2-2FD8DA8A391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0753-0DBC-4AB3-9C2E-2BEAE99C1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9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735D-33AD-49AC-B5E2-2FD8DA8A391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30753-0DBC-4AB3-9C2E-2BEAE99C1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8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D735D-33AD-49AC-B5E2-2FD8DA8A391A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30753-0DBC-4AB3-9C2E-2BEAE99C1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910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A79D9-29C5-9246-353D-64E7707937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Visual Effect Graph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8808C7-E533-3F24-DFFF-9A89F0D1A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김은규</a:t>
            </a:r>
          </a:p>
        </p:txBody>
      </p:sp>
    </p:spTree>
    <p:extLst>
      <p:ext uri="{BB962C8B-B14F-4D97-AF65-F5344CB8AC3E}">
        <p14:creationId xmlns:p14="http://schemas.microsoft.com/office/powerpoint/2010/main" val="909304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0FF62-D279-E8CD-F33B-AC32885E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Intro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BD1E09-FD0B-AEF8-D8B3-CABB5A0D24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기본 구조는 사진과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18F89CD-4B78-17A3-15B3-74D4044D99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584" y="1825625"/>
            <a:ext cx="3276832" cy="4351338"/>
          </a:xfrm>
        </p:spPr>
      </p:pic>
    </p:spTree>
    <p:extLst>
      <p:ext uri="{BB962C8B-B14F-4D97-AF65-F5344CB8AC3E}">
        <p14:creationId xmlns:p14="http://schemas.microsoft.com/office/powerpoint/2010/main" val="513884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0FF62-D279-E8CD-F33B-AC32885E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Intro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BD1E09-FD0B-AEF8-D8B3-CABB5A0D24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Visual Effect Graph System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5839B52-DBCC-4E0D-D4DB-C3C6961DFA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54728"/>
            <a:ext cx="5181600" cy="1293131"/>
          </a:xfrm>
        </p:spPr>
      </p:pic>
    </p:spTree>
    <p:extLst>
      <p:ext uri="{BB962C8B-B14F-4D97-AF65-F5344CB8AC3E}">
        <p14:creationId xmlns:p14="http://schemas.microsoft.com/office/powerpoint/2010/main" val="2812561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0FF62-D279-E8CD-F33B-AC32885E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Intro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BD1E09-FD0B-AEF8-D8B3-CABB5A0D24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Visual Effect Graph System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5839B52-DBCC-4E0D-D4DB-C3C6961DFA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54728"/>
            <a:ext cx="5181600" cy="1293131"/>
          </a:xfrm>
        </p:spPr>
      </p:pic>
    </p:spTree>
    <p:extLst>
      <p:ext uri="{BB962C8B-B14F-4D97-AF65-F5344CB8AC3E}">
        <p14:creationId xmlns:p14="http://schemas.microsoft.com/office/powerpoint/2010/main" val="1390205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0FF62-D279-E8CD-F33B-AC32885E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Intro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BD1E09-FD0B-AEF8-D8B3-CABB5A0D24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시스템 시뮬레이션 공간 설정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BD7DC4B-F424-AD03-5FBE-220171083A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7488"/>
            <a:ext cx="5181600" cy="3787612"/>
          </a:xfrm>
        </p:spPr>
      </p:pic>
    </p:spTree>
    <p:extLst>
      <p:ext uri="{BB962C8B-B14F-4D97-AF65-F5344CB8AC3E}">
        <p14:creationId xmlns:p14="http://schemas.microsoft.com/office/powerpoint/2010/main" val="869679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0FF62-D279-E8CD-F33B-AC32885E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Getting Start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88C409B-1CCE-3203-9D9D-F3D65E3266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7470"/>
            <a:ext cx="5181600" cy="3867647"/>
          </a:xfr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BD1E09-FD0B-AEF8-D8B3-CABB5A0D24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Package Manger</a:t>
            </a:r>
            <a:r>
              <a:rPr lang="ko-KR" altLang="en-US" dirty="0"/>
              <a:t>에서 설치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501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0FF62-D279-E8CD-F33B-AC32885E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Getting Start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BD1E09-FD0B-AEF8-D8B3-CABB5A0D24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Visual Effect Graph</a:t>
            </a:r>
            <a:r>
              <a:rPr lang="ko-KR" altLang="en-US" dirty="0"/>
              <a:t>를 생성합니다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15A3F31-9747-0704-E20A-E775F4F7D3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199" y="1825625"/>
            <a:ext cx="2841601" cy="4351338"/>
          </a:xfrm>
        </p:spPr>
      </p:pic>
    </p:spTree>
    <p:extLst>
      <p:ext uri="{BB962C8B-B14F-4D97-AF65-F5344CB8AC3E}">
        <p14:creationId xmlns:p14="http://schemas.microsoft.com/office/powerpoint/2010/main" val="4102315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0FF62-D279-E8CD-F33B-AC32885E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Getting Start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BD1E09-FD0B-AEF8-D8B3-CABB5A0D24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Shader Graph</a:t>
            </a:r>
            <a:r>
              <a:rPr lang="ko-KR" altLang="en-US" dirty="0"/>
              <a:t>가 없는 경우</a:t>
            </a:r>
            <a:r>
              <a:rPr lang="en-US" altLang="ko-KR" dirty="0"/>
              <a:t>, Experimental Operator/Blocs</a:t>
            </a:r>
            <a:r>
              <a:rPr lang="ko-KR" altLang="en-US" dirty="0"/>
              <a:t>를 체크합니다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85866D6-C538-01D3-7E08-072C831E5E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179" y="1825625"/>
            <a:ext cx="3885642" cy="4351338"/>
          </a:xfrm>
        </p:spPr>
      </p:pic>
    </p:spTree>
    <p:extLst>
      <p:ext uri="{BB962C8B-B14F-4D97-AF65-F5344CB8AC3E}">
        <p14:creationId xmlns:p14="http://schemas.microsoft.com/office/powerpoint/2010/main" val="3148767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0FF62-D279-E8CD-F33B-AC32885E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Getting Start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BD1E09-FD0B-AEF8-D8B3-CABB5A0D24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Shader Graph</a:t>
            </a:r>
            <a:r>
              <a:rPr lang="ko-KR" altLang="en-US" dirty="0"/>
              <a:t>가 없는 경우</a:t>
            </a:r>
            <a:r>
              <a:rPr lang="en-US" altLang="ko-KR" dirty="0"/>
              <a:t>, Experimental Operator/Blocs</a:t>
            </a:r>
            <a:r>
              <a:rPr lang="ko-KR" altLang="en-US" dirty="0"/>
              <a:t>를 체크합니다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0A6D287-E859-3F26-4B1E-ED7209DC3A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70920"/>
            <a:ext cx="5181600" cy="2860748"/>
          </a:xfrm>
        </p:spPr>
      </p:pic>
    </p:spTree>
    <p:extLst>
      <p:ext uri="{BB962C8B-B14F-4D97-AF65-F5344CB8AC3E}">
        <p14:creationId xmlns:p14="http://schemas.microsoft.com/office/powerpoint/2010/main" val="3994888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0FF62-D279-E8CD-F33B-AC32885E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Getting Start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BD1E09-FD0B-AEF8-D8B3-CABB5A0D24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상단에 </a:t>
            </a:r>
            <a:r>
              <a:rPr lang="en-US" altLang="ko-KR" dirty="0"/>
              <a:t>Shader Graph</a:t>
            </a:r>
            <a:r>
              <a:rPr lang="ko-KR" altLang="en-US" dirty="0"/>
              <a:t>가 나타난 것을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EB893A33-A4C5-6D5B-84EA-5F8CB20296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68" y="1825625"/>
            <a:ext cx="3508863" cy="4351338"/>
          </a:xfrm>
        </p:spPr>
      </p:pic>
    </p:spTree>
    <p:extLst>
      <p:ext uri="{BB962C8B-B14F-4D97-AF65-F5344CB8AC3E}">
        <p14:creationId xmlns:p14="http://schemas.microsoft.com/office/powerpoint/2010/main" val="2543947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0FF62-D279-E8CD-F33B-AC32885E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Getting Start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BD1E09-FD0B-AEF8-D8B3-CABB5A0D24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정적 </a:t>
            </a:r>
            <a:r>
              <a:rPr lang="ko-KR" altLang="en-US" dirty="0" err="1"/>
              <a:t>메쉬</a:t>
            </a:r>
            <a:r>
              <a:rPr lang="ko-KR" altLang="en-US" dirty="0"/>
              <a:t> 또는 </a:t>
            </a:r>
            <a:r>
              <a:rPr lang="ko-KR" altLang="en-US" dirty="0" err="1"/>
              <a:t>셰이더</a:t>
            </a:r>
            <a:r>
              <a:rPr lang="ko-KR" altLang="en-US" dirty="0"/>
              <a:t> 속성을 제어 가능하고</a:t>
            </a:r>
            <a:r>
              <a:rPr lang="en-US" altLang="ko-KR" dirty="0"/>
              <a:t>, C# </a:t>
            </a:r>
            <a:r>
              <a:rPr lang="ko-KR" altLang="en-US" dirty="0"/>
              <a:t>또는 타임라인을 통해 장면에서 이벤트를 보낼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6DAA3B6-97CE-49AF-A9A9-22A427ACFD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254" y="1825625"/>
            <a:ext cx="3661491" cy="4351338"/>
          </a:xfrm>
        </p:spPr>
      </p:pic>
    </p:spTree>
    <p:extLst>
      <p:ext uri="{BB962C8B-B14F-4D97-AF65-F5344CB8AC3E}">
        <p14:creationId xmlns:p14="http://schemas.microsoft.com/office/powerpoint/2010/main" val="336598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7E79F-A7D4-0D6A-58DD-37EF1E04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124E16-6D47-FF58-36E0-8E57DC306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01. Changelog</a:t>
            </a:r>
          </a:p>
          <a:p>
            <a:r>
              <a:rPr lang="en-US" altLang="ko-KR" dirty="0"/>
              <a:t>02. Intro</a:t>
            </a:r>
          </a:p>
          <a:p>
            <a:r>
              <a:rPr lang="en-US" altLang="ko-KR" dirty="0"/>
              <a:t>03. Getting Start</a:t>
            </a:r>
          </a:p>
          <a:p>
            <a:r>
              <a:rPr lang="en-US" altLang="ko-KR" dirty="0"/>
              <a:t>04. Node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1158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0FF62-D279-E8CD-F33B-AC32885E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Node</a:t>
            </a:r>
            <a:endParaRPr lang="ko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45F6D011-436F-5714-053F-45C5276020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endParaRPr lang="ko-KR" altLang="en-US" dirty="0"/>
          </a:p>
        </p:txBody>
      </p:sp>
      <p:pic>
        <p:nvPicPr>
          <p:cNvPr id="17" name="내용 개체 틀 6">
            <a:extLst>
              <a:ext uri="{FF2B5EF4-FFF2-40B4-BE49-F238E27FC236}">
                <a16:creationId xmlns:a16="http://schemas.microsoft.com/office/drawing/2014/main" id="{495BC90E-D36E-36F0-186B-980D9FA946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448719"/>
            <a:ext cx="4267200" cy="3105150"/>
          </a:xfrm>
        </p:spPr>
      </p:pic>
    </p:spTree>
    <p:extLst>
      <p:ext uri="{BB962C8B-B14F-4D97-AF65-F5344CB8AC3E}">
        <p14:creationId xmlns:p14="http://schemas.microsoft.com/office/powerpoint/2010/main" val="480464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0FF62-D279-E8CD-F33B-AC32885E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Node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BD1E09-FD0B-AEF8-D8B3-CABB5A0D24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Negate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72380FE3-E743-310C-7A60-6C108B814D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0905"/>
            <a:ext cx="5181600" cy="3080778"/>
          </a:xfrm>
        </p:spPr>
      </p:pic>
    </p:spTree>
    <p:extLst>
      <p:ext uri="{BB962C8B-B14F-4D97-AF65-F5344CB8AC3E}">
        <p14:creationId xmlns:p14="http://schemas.microsoft.com/office/powerpoint/2010/main" val="2085635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0FF62-D279-E8CD-F33B-AC32885E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Node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BD1E09-FD0B-AEF8-D8B3-CABB5A0D24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Multiply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DAACD4A-F7E5-8925-603B-B5A9D20102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9682"/>
            <a:ext cx="5181600" cy="3723224"/>
          </a:xfrm>
        </p:spPr>
      </p:pic>
    </p:spTree>
    <p:extLst>
      <p:ext uri="{BB962C8B-B14F-4D97-AF65-F5344CB8AC3E}">
        <p14:creationId xmlns:p14="http://schemas.microsoft.com/office/powerpoint/2010/main" val="3829988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0FF62-D279-E8CD-F33B-AC32885E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Node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BD1E09-FD0B-AEF8-D8B3-CABB5A0D24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Gravity</a:t>
            </a:r>
          </a:p>
          <a:p>
            <a:endParaRPr lang="en-US" altLang="ko-KR" dirty="0"/>
          </a:p>
          <a:p>
            <a:r>
              <a:rPr lang="en-US" altLang="ko-KR" dirty="0"/>
              <a:t>Collide with </a:t>
            </a:r>
            <a:r>
              <a:rPr lang="en-US" altLang="ko-KR" dirty="0" err="1"/>
              <a:t>AABox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C6EE4F4-E7C2-45D0-24E8-BF21C1CD50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67998"/>
            <a:ext cx="5181600" cy="2266591"/>
          </a:xfrm>
        </p:spPr>
      </p:pic>
    </p:spTree>
    <p:extLst>
      <p:ext uri="{BB962C8B-B14F-4D97-AF65-F5344CB8AC3E}">
        <p14:creationId xmlns:p14="http://schemas.microsoft.com/office/powerpoint/2010/main" val="303220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0FF62-D279-E8CD-F33B-AC32885E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Node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BD1E09-FD0B-AEF8-D8B3-CABB5A0D24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Gravity</a:t>
            </a:r>
          </a:p>
          <a:p>
            <a:endParaRPr lang="en-US" altLang="ko-KR" dirty="0"/>
          </a:p>
          <a:p>
            <a:r>
              <a:rPr lang="en-US" altLang="ko-KR" dirty="0"/>
              <a:t>Collide with </a:t>
            </a:r>
            <a:r>
              <a:rPr lang="en-US" altLang="ko-KR" dirty="0" err="1"/>
              <a:t>AABox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C6EE4F4-E7C2-45D0-24E8-BF21C1CD50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67998"/>
            <a:ext cx="5181600" cy="2266591"/>
          </a:xfrm>
        </p:spPr>
      </p:pic>
    </p:spTree>
    <p:extLst>
      <p:ext uri="{BB962C8B-B14F-4D97-AF65-F5344CB8AC3E}">
        <p14:creationId xmlns:p14="http://schemas.microsoft.com/office/powerpoint/2010/main" val="99458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66B1D-EB75-E637-4DF1-2D28D469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Changelog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21515-9B77-766B-F702-ED8A83B07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v0.1 : </a:t>
            </a:r>
            <a:r>
              <a:rPr lang="ko-KR" altLang="en-US" dirty="0"/>
              <a:t>초안 작성</a:t>
            </a:r>
          </a:p>
        </p:txBody>
      </p:sp>
    </p:spTree>
    <p:extLst>
      <p:ext uri="{BB962C8B-B14F-4D97-AF65-F5344CB8AC3E}">
        <p14:creationId xmlns:p14="http://schemas.microsoft.com/office/powerpoint/2010/main" val="77209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0FF62-D279-E8CD-F33B-AC32885E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Intro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BD1E09-FD0B-AEF8-D8B3-CABB5A0D24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정적 </a:t>
            </a:r>
            <a:r>
              <a:rPr lang="ko-KR" altLang="en-US" dirty="0" err="1"/>
              <a:t>메쉬</a:t>
            </a:r>
            <a:r>
              <a:rPr lang="ko-KR" altLang="en-US" dirty="0"/>
              <a:t> 또는 </a:t>
            </a:r>
            <a:r>
              <a:rPr lang="ko-KR" altLang="en-US" dirty="0" err="1"/>
              <a:t>셰이더</a:t>
            </a:r>
            <a:r>
              <a:rPr lang="ko-KR" altLang="en-US" dirty="0"/>
              <a:t> 속성을 제어 가능</a:t>
            </a:r>
            <a:endParaRPr lang="en-US" altLang="ko-KR" dirty="0"/>
          </a:p>
          <a:p>
            <a:r>
              <a:rPr lang="en-US" altLang="ko-KR" dirty="0"/>
              <a:t>C# </a:t>
            </a:r>
            <a:r>
              <a:rPr lang="ko-KR" altLang="en-US" dirty="0"/>
              <a:t>또는 타임라인을 통해 장면에서 이벤트를 보낼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010A654D-DEC4-7EFB-0854-5B5E7A51B3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9513"/>
            <a:ext cx="5181600" cy="2203562"/>
          </a:xfrm>
        </p:spPr>
      </p:pic>
    </p:spTree>
    <p:extLst>
      <p:ext uri="{BB962C8B-B14F-4D97-AF65-F5344CB8AC3E}">
        <p14:creationId xmlns:p14="http://schemas.microsoft.com/office/powerpoint/2010/main" val="422103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0FF62-D279-E8CD-F33B-AC32885E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Intro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BD1E09-FD0B-AEF8-D8B3-CABB5A0D24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Visual Effect Graph</a:t>
            </a:r>
            <a:r>
              <a:rPr lang="ko-KR" altLang="en-US" dirty="0"/>
              <a:t>는 </a:t>
            </a:r>
            <a:r>
              <a:rPr lang="en-US" altLang="ko-KR" dirty="0"/>
              <a:t>2020.2</a:t>
            </a:r>
            <a:r>
              <a:rPr lang="ko-KR" altLang="en-US" dirty="0"/>
              <a:t>이상은 </a:t>
            </a:r>
            <a:r>
              <a:rPr lang="en-US" altLang="ko-KR" dirty="0"/>
              <a:t>10.x, 2021.1</a:t>
            </a:r>
            <a:r>
              <a:rPr lang="ko-KR" altLang="en-US" dirty="0"/>
              <a:t>이상은 </a:t>
            </a:r>
            <a:r>
              <a:rPr lang="en-US" altLang="ko-KR" dirty="0"/>
              <a:t>11.x</a:t>
            </a:r>
            <a:r>
              <a:rPr lang="ko-KR" altLang="en-US" dirty="0"/>
              <a:t>를 사용할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977BECE-22B5-C0BF-CA63-A8A7202786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98698"/>
            <a:ext cx="5181600" cy="2005192"/>
          </a:xfrm>
        </p:spPr>
      </p:pic>
    </p:spTree>
    <p:extLst>
      <p:ext uri="{BB962C8B-B14F-4D97-AF65-F5344CB8AC3E}">
        <p14:creationId xmlns:p14="http://schemas.microsoft.com/office/powerpoint/2010/main" val="295587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0FF62-D279-E8CD-F33B-AC32885E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Intro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BD1E09-FD0B-AEF8-D8B3-CABB5A0D24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Output Event</a:t>
            </a:r>
            <a:r>
              <a:rPr lang="ko-KR" altLang="en-US" dirty="0"/>
              <a:t>로 </a:t>
            </a:r>
            <a:r>
              <a:rPr lang="en-US" altLang="ko-KR" dirty="0"/>
              <a:t>C#</a:t>
            </a:r>
            <a:r>
              <a:rPr lang="ko-KR" altLang="en-US" dirty="0"/>
              <a:t>으로 이벤트를 보낼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436C1A7-7981-5B30-8422-78447D4986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65791"/>
            <a:ext cx="5181600" cy="2271005"/>
          </a:xfrm>
        </p:spPr>
      </p:pic>
    </p:spTree>
    <p:extLst>
      <p:ext uri="{BB962C8B-B14F-4D97-AF65-F5344CB8AC3E}">
        <p14:creationId xmlns:p14="http://schemas.microsoft.com/office/powerpoint/2010/main" val="411827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0FF62-D279-E8CD-F33B-AC32885E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Intro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BD1E09-FD0B-AEF8-D8B3-CABB5A0D24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Unity 2021.1 </a:t>
            </a:r>
            <a:r>
              <a:rPr lang="ko-KR" altLang="en-US" dirty="0"/>
              <a:t>릴리스와 함께 그래픽 패키지가 </a:t>
            </a:r>
            <a:r>
              <a:rPr lang="en-US" altLang="ko-KR" dirty="0"/>
              <a:t>Unity</a:t>
            </a:r>
            <a:r>
              <a:rPr lang="ko-KR" altLang="en-US" dirty="0"/>
              <a:t>의 코어로 재배치 됩니다</a:t>
            </a:r>
            <a:r>
              <a:rPr lang="en-US" altLang="ko-KR" dirty="0"/>
              <a:t>.(11.x) 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F071C7A-658F-2ACC-462C-DFAA669714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96803"/>
            <a:ext cx="5181600" cy="2608981"/>
          </a:xfrm>
        </p:spPr>
      </p:pic>
    </p:spTree>
    <p:extLst>
      <p:ext uri="{BB962C8B-B14F-4D97-AF65-F5344CB8AC3E}">
        <p14:creationId xmlns:p14="http://schemas.microsoft.com/office/powerpoint/2010/main" val="16028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0FF62-D279-E8CD-F33B-AC32885E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Intro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BD1E09-FD0B-AEF8-D8B3-CABB5A0D24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err="1"/>
              <a:t>SkinedMeshRenderer</a:t>
            </a:r>
            <a:r>
              <a:rPr lang="ko-KR" altLang="en-US" dirty="0"/>
              <a:t>의 표면에 생성되는 </a:t>
            </a:r>
            <a:r>
              <a:rPr lang="ko-KR" altLang="en-US" dirty="0" err="1"/>
              <a:t>파티클의</a:t>
            </a:r>
            <a:r>
              <a:rPr lang="ko-KR" altLang="en-US" dirty="0"/>
              <a:t> 예입니다</a:t>
            </a:r>
            <a:r>
              <a:rPr lang="en-US" altLang="ko-KR" dirty="0"/>
              <a:t>.(11.x)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A18F508-9E5E-9C5F-F157-A5E6F135D8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8793"/>
            <a:ext cx="5181600" cy="2985002"/>
          </a:xfrm>
        </p:spPr>
      </p:pic>
    </p:spTree>
    <p:extLst>
      <p:ext uri="{BB962C8B-B14F-4D97-AF65-F5344CB8AC3E}">
        <p14:creationId xmlns:p14="http://schemas.microsoft.com/office/powerpoint/2010/main" val="113039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0FF62-D279-E8CD-F33B-AC32885E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Intro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BD1E09-FD0B-AEF8-D8B3-CABB5A0D24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Texture2DArray</a:t>
            </a:r>
            <a:r>
              <a:rPr lang="ko-KR" altLang="en-US" dirty="0"/>
              <a:t>를 사용할 수 있습니다</a:t>
            </a:r>
            <a:r>
              <a:rPr lang="en-US" altLang="ko-KR" dirty="0"/>
              <a:t>.(11.x)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0084F9B-DBBB-5352-B545-EA2ABF547B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13673"/>
            <a:ext cx="5181600" cy="3175241"/>
          </a:xfrm>
        </p:spPr>
      </p:pic>
    </p:spTree>
    <p:extLst>
      <p:ext uri="{BB962C8B-B14F-4D97-AF65-F5344CB8AC3E}">
        <p14:creationId xmlns:p14="http://schemas.microsoft.com/office/powerpoint/2010/main" val="3278294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277</Words>
  <Application>Microsoft Office PowerPoint</Application>
  <PresentationFormat>와이드스크린</PresentationFormat>
  <Paragraphs>56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Visual Effect Graph</vt:lpstr>
      <vt:lpstr>목차</vt:lpstr>
      <vt:lpstr>01. Changelog</vt:lpstr>
      <vt:lpstr>02. Intro</vt:lpstr>
      <vt:lpstr>02. Intro</vt:lpstr>
      <vt:lpstr>02. Intro</vt:lpstr>
      <vt:lpstr>02. Intro</vt:lpstr>
      <vt:lpstr>02. Intro</vt:lpstr>
      <vt:lpstr>02. Intro</vt:lpstr>
      <vt:lpstr>02. Intro</vt:lpstr>
      <vt:lpstr>02. Intro</vt:lpstr>
      <vt:lpstr>02. Intro</vt:lpstr>
      <vt:lpstr>02. Intro</vt:lpstr>
      <vt:lpstr>03. Getting Start</vt:lpstr>
      <vt:lpstr>03. Getting Start</vt:lpstr>
      <vt:lpstr>03. Getting Start</vt:lpstr>
      <vt:lpstr>03. Getting Start</vt:lpstr>
      <vt:lpstr>03. Getting Start</vt:lpstr>
      <vt:lpstr>03. Getting Start</vt:lpstr>
      <vt:lpstr>04. Node</vt:lpstr>
      <vt:lpstr>04. Node</vt:lpstr>
      <vt:lpstr>04. Node</vt:lpstr>
      <vt:lpstr>04. Node</vt:lpstr>
      <vt:lpstr>04. Node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Effect Graph</dc:title>
  <dc:creator>eungyu kim</dc:creator>
  <cp:lastModifiedBy>eungyu kim</cp:lastModifiedBy>
  <cp:revision>1</cp:revision>
  <dcterms:created xsi:type="dcterms:W3CDTF">2022-05-16T09:56:18Z</dcterms:created>
  <dcterms:modified xsi:type="dcterms:W3CDTF">2022-05-16T10:54:14Z</dcterms:modified>
</cp:coreProperties>
</file>