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1056-5586-4798-ADA2-134DC07451C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6CC-5496-4E38-BE3E-8C7BF782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1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1056-5586-4798-ADA2-134DC07451C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6CC-5496-4E38-BE3E-8C7BF782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63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1056-5586-4798-ADA2-134DC07451C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6CC-5496-4E38-BE3E-8C7BF782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49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1056-5586-4798-ADA2-134DC07451C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6CC-5496-4E38-BE3E-8C7BF782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61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1056-5586-4798-ADA2-134DC07451C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6CC-5496-4E38-BE3E-8C7BF782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1056-5586-4798-ADA2-134DC07451C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6CC-5496-4E38-BE3E-8C7BF782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00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1056-5586-4798-ADA2-134DC07451C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6CC-5496-4E38-BE3E-8C7BF782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6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1056-5586-4798-ADA2-134DC07451C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6CC-5496-4E38-BE3E-8C7BF782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5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1056-5586-4798-ADA2-134DC07451C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6CC-5496-4E38-BE3E-8C7BF782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00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1056-5586-4798-ADA2-134DC07451C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6CC-5496-4E38-BE3E-8C7BF782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94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1056-5586-4798-ADA2-134DC07451C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6CC-5496-4E38-BE3E-8C7BF782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9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A1056-5586-4798-ADA2-134DC07451CE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FE6CC-5496-4E38-BE3E-8C7BF7822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971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WebRTC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작성자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김은규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RTMP(Real Time Messaging Protocol)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리얼</a:t>
            </a:r>
            <a:r>
              <a:rPr lang="ko-KR" altLang="en-US" dirty="0" smtClean="0"/>
              <a:t> 타임 </a:t>
            </a:r>
            <a:r>
              <a:rPr lang="ko-KR" altLang="en-US" dirty="0" err="1" smtClean="0"/>
              <a:t>메시징</a:t>
            </a:r>
            <a:r>
              <a:rPr lang="ko-KR" altLang="en-US" dirty="0" smtClean="0"/>
              <a:t> 프로토콜</a:t>
            </a:r>
            <a:r>
              <a:rPr lang="en-US" altLang="ko-KR" dirty="0" smtClean="0"/>
              <a:t>(Real Time Messaging Protocol, RTMP)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어도비</a:t>
            </a:r>
            <a:r>
              <a:rPr lang="ko-KR" altLang="en-US" dirty="0" smtClean="0"/>
              <a:t> 시스템의 독점 컴퓨터 통신 규약 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RTMP</a:t>
            </a:r>
            <a:r>
              <a:rPr lang="ko-KR" altLang="en-US" dirty="0" smtClean="0"/>
              <a:t>는 오디오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비디오 및 기타 데이터를 인터넷을 통해 </a:t>
            </a:r>
            <a:r>
              <a:rPr lang="ko-KR" altLang="en-US" dirty="0" err="1" smtClean="0"/>
              <a:t>스트리밍할</a:t>
            </a:r>
            <a:r>
              <a:rPr lang="ko-KR" altLang="en-US" dirty="0" smtClean="0"/>
              <a:t> 때 쓰이고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RTMP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어도비</a:t>
            </a:r>
            <a:r>
              <a:rPr lang="ko-KR" altLang="en-US" dirty="0" smtClean="0"/>
              <a:t> 플래시 플레이어와 서버 사이의 통신에 이용됩니다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57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442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1.WebRTC(Web Real-Time Communication)</a:t>
            </a:r>
            <a:r>
              <a:rPr lang="ko-KR" altLang="en-US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</a:t>
            </a:r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18841" y="1472477"/>
            <a:ext cx="6434959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브라우저와 </a:t>
            </a:r>
            <a:r>
              <a:rPr lang="ko-KR" altLang="en-US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모바일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애플리케이션에 간단한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API(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프로그래밍 인터페이스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실시간 통신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(RTC)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제공하는 무료 오픈 소스 입니다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직접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P2P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통신을 허용하여 웹 페이지 내에서 오디오 및 비디오 통신이 작동 하도록 하여 </a:t>
            </a:r>
            <a:r>
              <a:rPr lang="ko-KR" altLang="en-US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플러그인을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설치 하거나 기본 </a:t>
            </a:r>
            <a:r>
              <a:rPr lang="ko-KR" altLang="en-US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앱을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다운로드 할 필요가 없습니다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WebRTC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지원하는 브라우저의 범위는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PC(Edge, Chrome, Safari, Opera, Vivaldi) Android(Chrome, Firefox, Mobile) </a:t>
            </a: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iOS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(Safari, </a:t>
            </a: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WebKit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9154"/>
            <a:ext cx="3627412" cy="479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442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1.WebRTC(Web Real-Time Communication)</a:t>
            </a:r>
            <a:r>
              <a:rPr lang="ko-KR" altLang="en-US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</a:t>
            </a:r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169" y="1472477"/>
            <a:ext cx="5603631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MediaStream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카메라와 마이크 등의 데이터 </a:t>
            </a:r>
            <a:r>
              <a:rPr lang="ko-KR" altLang="en-US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스트림에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접근합니다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RTCPeerConnection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및 </a:t>
            </a:r>
            <a:r>
              <a:rPr lang="ko-KR" altLang="en-US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대여폭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관리 및 오디오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비디오의 연결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RTCDataChannel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일반적인 데이터의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P2P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통신을 하는 채널을 말합니다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Signaling : </a:t>
            </a: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RTCPeerConnection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들이 적절하게 데이터를 교환할 수 있게 처리해 주는 과정입니다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PeerConnection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명의 유저가 </a:t>
            </a:r>
            <a:r>
              <a:rPr lang="ko-KR" altLang="en-US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스트림을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주고 받는 것이므로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연결을 요청하는 </a:t>
            </a:r>
            <a:r>
              <a:rPr lang="ko-KR" altLang="en-US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콜러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(Caller)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연결을 받는 </a:t>
            </a:r>
            <a:r>
              <a:rPr lang="ko-KR" altLang="en-US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콜리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Callee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존재합니다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2477"/>
            <a:ext cx="4580425" cy="27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Stun, </a:t>
            </a:r>
            <a:r>
              <a:rPr lang="en-US" altLang="ko-KR" dirty="0" err="1" smtClean="0"/>
              <a:t>Trun</a:t>
            </a:r>
            <a:r>
              <a:rPr lang="en-US" altLang="ko-KR" dirty="0" smtClean="0"/>
              <a:t> Server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Web RTC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P2P</a:t>
            </a:r>
            <a:r>
              <a:rPr lang="ko-KR" altLang="en-US" dirty="0" smtClean="0"/>
              <a:t>에 최적화 되어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Peer</a:t>
            </a:r>
            <a:r>
              <a:rPr lang="ko-KR" altLang="en-US" dirty="0" smtClean="0"/>
              <a:t>들간의 공인 네트워크 주소</a:t>
            </a:r>
            <a:r>
              <a:rPr lang="en-US" altLang="ko-KR" dirty="0" smtClean="0"/>
              <a:t>(IP)</a:t>
            </a:r>
            <a:r>
              <a:rPr lang="ko-KR" altLang="en-US" dirty="0" smtClean="0"/>
              <a:t>를 알아 야하고 데이터 교환을 해야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개개인의 컴퓨터는 방화벽 등 여러 가지 보호장치들이 존재하고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그래서 </a:t>
            </a:r>
            <a:r>
              <a:rPr lang="en-US" altLang="ko-KR" dirty="0" smtClean="0"/>
              <a:t>Peer</a:t>
            </a:r>
            <a:r>
              <a:rPr lang="ko-KR" altLang="en-US" dirty="0" smtClean="0"/>
              <a:t>들간의 연결이 쉽지 않습니다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이렇게 서로간의 연결을 위한 정보를 공유하여 </a:t>
            </a:r>
            <a:r>
              <a:rPr lang="en-US" altLang="ko-KR" dirty="0" smtClean="0"/>
              <a:t>P2P </a:t>
            </a:r>
            <a:r>
              <a:rPr lang="ko-KR" altLang="en-US" dirty="0" smtClean="0"/>
              <a:t>통신을 가능하게 해주는 것이 </a:t>
            </a:r>
            <a:r>
              <a:rPr lang="en-US" altLang="ko-KR" dirty="0" smtClean="0"/>
              <a:t>Stun / turn Server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90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STUN (Session Traversal </a:t>
            </a:r>
            <a:r>
              <a:rPr lang="en-US" altLang="ko-KR" dirty="0" err="1" smtClean="0"/>
              <a:t>Utilites</a:t>
            </a:r>
            <a:r>
              <a:rPr lang="en-US" altLang="ko-KR" dirty="0" smtClean="0"/>
              <a:t> for NAT)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STUN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Public Address</a:t>
            </a:r>
            <a:r>
              <a:rPr lang="ko-KR" altLang="en-US" dirty="0" smtClean="0"/>
              <a:t>를 발견하거나</a:t>
            </a:r>
            <a:r>
              <a:rPr lang="en-US" altLang="ko-KR" dirty="0" smtClean="0"/>
              <a:t>, Peer </a:t>
            </a:r>
            <a:r>
              <a:rPr lang="ko-KR" altLang="en-US" dirty="0" smtClean="0"/>
              <a:t>간의 직접 연결을 막는 등의 </a:t>
            </a:r>
            <a:r>
              <a:rPr lang="ko-KR" altLang="en-US" dirty="0" err="1" smtClean="0"/>
              <a:t>라우터의</a:t>
            </a:r>
            <a:r>
              <a:rPr lang="ko-KR" altLang="en-US" dirty="0" smtClean="0"/>
              <a:t> 제한을 결정하는 프로토콜 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클라이언트는 인터넷을 통해 클라이언트의 공개 주소와 </a:t>
            </a:r>
            <a:r>
              <a:rPr lang="ko-KR" altLang="en-US" dirty="0" err="1" smtClean="0"/>
              <a:t>라우터의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NAT </a:t>
            </a:r>
            <a:r>
              <a:rPr lang="ko-KR" altLang="en-US" dirty="0" smtClean="0"/>
              <a:t>뒤에 있는 클라이언트가 접근 가능 한지에 대한 답변을 위한 요청 </a:t>
            </a:r>
            <a:r>
              <a:rPr lang="en-US" altLang="ko-KR" dirty="0" smtClean="0"/>
              <a:t>STUN </a:t>
            </a:r>
            <a:r>
              <a:rPr lang="ko-KR" altLang="en-US" dirty="0" smtClean="0"/>
              <a:t>서버에 보냅니다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65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NAT(Network Address Translation)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NAT</a:t>
            </a:r>
            <a:r>
              <a:rPr lang="ko-KR" altLang="en-US" dirty="0" smtClean="0"/>
              <a:t>는 단말에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주소를 할당하기 위해 사용됩니다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라우터는</a:t>
            </a:r>
            <a:r>
              <a:rPr lang="ko-KR" altLang="en-US" dirty="0" smtClean="0"/>
              <a:t> 공개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주소를 갖고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단말드론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라우터에</a:t>
            </a:r>
            <a:r>
              <a:rPr lang="ko-KR" altLang="en-US" dirty="0" smtClean="0"/>
              <a:t> 연결되어 있으며 비공개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(Private IP Address)</a:t>
            </a:r>
            <a:r>
              <a:rPr lang="ko-KR" altLang="en-US" dirty="0" smtClean="0"/>
              <a:t>를 갖고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요청은 </a:t>
            </a:r>
            <a:r>
              <a:rPr lang="ko-KR" altLang="en-US" dirty="0" err="1" smtClean="0"/>
              <a:t>달말의</a:t>
            </a:r>
            <a:r>
              <a:rPr lang="ko-KR" altLang="en-US" dirty="0" smtClean="0"/>
              <a:t> 비공개 주소로부터 </a:t>
            </a:r>
            <a:r>
              <a:rPr lang="ko-KR" altLang="en-US" dirty="0" err="1" smtClean="0"/>
              <a:t>라우터의</a:t>
            </a:r>
            <a:r>
              <a:rPr lang="ko-KR" altLang="en-US" dirty="0" smtClean="0"/>
              <a:t> 공개 주소와 유일한 포트를 기반으로 번역될 것 입니다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687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TRUN(Traversal Using Relays around NAT)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몇몇의 </a:t>
            </a:r>
            <a:r>
              <a:rPr lang="ko-KR" altLang="en-US" dirty="0" err="1" smtClean="0"/>
              <a:t>라우터들은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Stmmetric</a:t>
            </a:r>
            <a:r>
              <a:rPr lang="en-US" altLang="ko-KR" dirty="0" smtClean="0"/>
              <a:t> NAT</a:t>
            </a:r>
            <a:r>
              <a:rPr lang="ko-KR" altLang="en-US" dirty="0" smtClean="0"/>
              <a:t>라고 </a:t>
            </a:r>
            <a:r>
              <a:rPr lang="ko-KR" altLang="en-US" dirty="0" err="1" smtClean="0"/>
              <a:t>불리우는</a:t>
            </a:r>
            <a:r>
              <a:rPr lang="ko-KR" altLang="en-US" dirty="0" smtClean="0"/>
              <a:t> 제한을 위한 </a:t>
            </a:r>
            <a:r>
              <a:rPr lang="en-US" altLang="ko-KR" dirty="0" smtClean="0"/>
              <a:t>NAT</a:t>
            </a:r>
            <a:r>
              <a:rPr lang="ko-KR" altLang="en-US" dirty="0" smtClean="0"/>
              <a:t>를 채용하고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TURN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TURN </a:t>
            </a:r>
            <a:r>
              <a:rPr lang="ko-KR" altLang="en-US" dirty="0" smtClean="0"/>
              <a:t>서버와 연결하고 모든 정보를 그 서버에 전달하는 것으로 </a:t>
            </a:r>
            <a:r>
              <a:rPr lang="en-US" altLang="ko-KR" dirty="0" err="1" smtClean="0"/>
              <a:t>Symmertric</a:t>
            </a:r>
            <a:r>
              <a:rPr lang="en-US" altLang="ko-KR" dirty="0" smtClean="0"/>
              <a:t> NAT </a:t>
            </a:r>
            <a:r>
              <a:rPr lang="ko-KR" altLang="en-US" dirty="0" smtClean="0"/>
              <a:t>제한을 우회하는 것을 의미합니다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이를 위해 </a:t>
            </a:r>
            <a:r>
              <a:rPr lang="en-US" altLang="ko-KR" dirty="0" smtClean="0"/>
              <a:t>TURN </a:t>
            </a:r>
            <a:r>
              <a:rPr lang="ko-KR" altLang="en-US" dirty="0" smtClean="0"/>
              <a:t>서버와 연결을 한 후 모든 </a:t>
            </a:r>
            <a:r>
              <a:rPr lang="en-US" altLang="ko-KR" dirty="0" smtClean="0"/>
              <a:t>Peer</a:t>
            </a:r>
            <a:r>
              <a:rPr lang="ko-KR" altLang="en-US" dirty="0" smtClean="0"/>
              <a:t>들에게 저 서버에 모든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보내고 다시 나에게 전달해달라 해야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75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SDP (Session Description Protocol)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세션 기술 프로토콜 </a:t>
            </a:r>
            <a:r>
              <a:rPr lang="en-US" altLang="ko-KR" dirty="0" smtClean="0"/>
              <a:t>(Session Description Protocol, SDP)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미디어의 초기화 인수를 기술하기 위한 포맷입니다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본 규격은 </a:t>
            </a:r>
            <a:r>
              <a:rPr lang="en-US" altLang="ko-KR" dirty="0" smtClean="0"/>
              <a:t>IETF(</a:t>
            </a:r>
            <a:r>
              <a:rPr lang="ko-KR" altLang="en-US" dirty="0" smtClean="0"/>
              <a:t>국제 인터넷 표준화 기구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RFC 4566</a:t>
            </a:r>
            <a:r>
              <a:rPr lang="ko-KR" altLang="en-US" dirty="0" smtClean="0"/>
              <a:t>로 규격이 공식화 되어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WebRTC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SDP format</a:t>
            </a:r>
            <a:r>
              <a:rPr lang="ko-KR" altLang="en-US" dirty="0" smtClean="0"/>
              <a:t>에 맞춰져 음성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 데이터를 교환하고 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501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Interactive Connectivity Establishment(ICE)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ICE</a:t>
            </a:r>
            <a:r>
              <a:rPr lang="ko-KR" altLang="en-US" dirty="0" smtClean="0"/>
              <a:t>는 브라우저가 </a:t>
            </a:r>
            <a:r>
              <a:rPr lang="en-US" altLang="ko-KR" dirty="0" smtClean="0"/>
              <a:t>Peer</a:t>
            </a:r>
            <a:r>
              <a:rPr lang="ko-KR" altLang="en-US" dirty="0" smtClean="0"/>
              <a:t>를 통한 연결이 가능하도록 하게 해 주는 프레임 워크입니다</a:t>
            </a:r>
            <a:r>
              <a:rPr lang="en-US" altLang="ko-KR" dirty="0" smtClean="0"/>
              <a:t>. Peer A -&gt; Peer B</a:t>
            </a:r>
            <a:r>
              <a:rPr lang="ko-KR" altLang="en-US" dirty="0" smtClean="0"/>
              <a:t>까지 단순하게 연결하는 것은 작동하지 않는 것에 대한 이유는 많이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연결을 시도하는 방화벽을 통과 해야 하기도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단말에 </a:t>
            </a:r>
            <a:r>
              <a:rPr lang="en-US" altLang="ko-KR" dirty="0" smtClean="0"/>
              <a:t>Public IP</a:t>
            </a:r>
            <a:r>
              <a:rPr lang="ko-KR" altLang="en-US" dirty="0" smtClean="0"/>
              <a:t>가 없다면 유일한 주소 값을 할당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필요도 있으며 </a:t>
            </a:r>
            <a:r>
              <a:rPr lang="ko-KR" altLang="en-US" dirty="0" err="1" smtClean="0"/>
              <a:t>라우터가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Peer </a:t>
            </a:r>
            <a:r>
              <a:rPr lang="ko-KR" altLang="en-US" dirty="0" smtClean="0"/>
              <a:t>간의 직접 연결을 허용하지 않을 때에는 데이터를 릴레이 </a:t>
            </a:r>
            <a:r>
              <a:rPr lang="ko-KR" altLang="en-US" dirty="0" err="1" smtClean="0"/>
              <a:t>해야할</a:t>
            </a:r>
            <a:r>
              <a:rPr lang="ko-KR" altLang="en-US" dirty="0" smtClean="0"/>
              <a:t> 경우도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93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3435</TotalTime>
  <Words>561</Words>
  <Application>Microsoft Office PowerPoint</Application>
  <PresentationFormat>와이드스크린</PresentationFormat>
  <Paragraphs>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나눔고딕코딩</vt:lpstr>
      <vt:lpstr>맑은 고딕</vt:lpstr>
      <vt:lpstr>Arial</vt:lpstr>
      <vt:lpstr>Calibri</vt:lpstr>
      <vt:lpstr>Calibri Light</vt:lpstr>
      <vt:lpstr>Office Theme</vt:lpstr>
      <vt:lpstr>WebRTC</vt:lpstr>
      <vt:lpstr>1.WebRTC(Web Real-Time Communication)이란?</vt:lpstr>
      <vt:lpstr>1.WebRTC(Web Real-Time Communication)이란?</vt:lpstr>
      <vt:lpstr>Stun, Trun Server란?</vt:lpstr>
      <vt:lpstr>STUN (Session Traversal Utilites for NAT)</vt:lpstr>
      <vt:lpstr> NAT(Network Address Translation)</vt:lpstr>
      <vt:lpstr>TRUN(Traversal Using Relays around NAT)</vt:lpstr>
      <vt:lpstr>SDP (Session Description Protocol)</vt:lpstr>
      <vt:lpstr>Interactive Connectivity Establishment(ICE)</vt:lpstr>
      <vt:lpstr>RTMP(Real Time Messaging Protocol)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Binding For Unity</dc:title>
  <dc:creator>frontis</dc:creator>
  <cp:lastModifiedBy>frontis</cp:lastModifiedBy>
  <cp:revision>84</cp:revision>
  <dcterms:created xsi:type="dcterms:W3CDTF">2021-08-23T05:41:58Z</dcterms:created>
  <dcterms:modified xsi:type="dcterms:W3CDTF">2021-10-18T09:01:20Z</dcterms:modified>
</cp:coreProperties>
</file>