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2510556" y="2767281"/>
            <a:ext cx="412288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 b="1" spc="-30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12롯데마트행복Light"/>
                <a:ea typeface="12롯데마트행복Light"/>
                <a:cs typeface="12롯데마트행복Light"/>
                <a:sym typeface="12롯데마트행복Light"/>
              </a:defRPr>
            </a:lvl1pPr>
          </a:lstStyle>
          <a:p>
            <a:r>
              <a:t>HI.ERP</a:t>
            </a:r>
          </a:p>
        </p:txBody>
      </p:sp>
      <p:sp>
        <p:nvSpPr>
          <p:cNvPr id="95" name="직사각형 1"/>
          <p:cNvSpPr txBox="1"/>
          <p:nvPr/>
        </p:nvSpPr>
        <p:spPr>
          <a:xfrm>
            <a:off x="1178408" y="6271328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  <p:sp>
        <p:nvSpPr>
          <p:cNvPr id="96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직선 연결선 23"/>
          <p:cNvSpPr/>
          <p:nvPr/>
        </p:nvSpPr>
        <p:spPr>
          <a:xfrm flipH="1">
            <a:off x="899591" y="5949280"/>
            <a:ext cx="1" cy="913338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TextBox 33"/>
          <p:cNvSpPr txBox="1"/>
          <p:nvPr/>
        </p:nvSpPr>
        <p:spPr>
          <a:xfrm>
            <a:off x="2945130" y="2493622"/>
            <a:ext cx="340240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200" spc="300">
                <a:ln w="9525" cap="flat">
                  <a:solidFill>
                    <a:srgbClr val="FFFFFF">
                      <a:alpha val="3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rPr dirty="0"/>
              <a:t>WEB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사내</a:t>
            </a:r>
            <a:r>
              <a:rPr dirty="0"/>
              <a:t> </a:t>
            </a:r>
            <a:r>
              <a:rPr dirty="0" err="1"/>
              <a:t>인사관리</a:t>
            </a:r>
            <a:r>
              <a:rPr dirty="0"/>
              <a:t> ERP </a:t>
            </a:r>
            <a:r>
              <a:rPr dirty="0" err="1"/>
              <a:t>시스템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ERD 설계</a:t>
            </a:r>
          </a:p>
        </p:txBody>
      </p:sp>
      <p:sp>
        <p:nvSpPr>
          <p:cNvPr id="154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DB 설계</a:t>
            </a:r>
          </a:p>
        </p:txBody>
      </p:sp>
      <p:sp>
        <p:nvSpPr>
          <p:cNvPr id="158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3"/>
          <p:cNvSpPr/>
          <p:nvPr/>
        </p:nvSpPr>
        <p:spPr>
          <a:xfrm>
            <a:off x="106151" y="563541"/>
            <a:ext cx="1510766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클래스/JSP 설계</a:t>
            </a:r>
          </a:p>
        </p:txBody>
      </p:sp>
      <p:sp>
        <p:nvSpPr>
          <p:cNvPr id="162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메소드 설계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TextBox 3"/>
          <p:cNvSpPr/>
          <p:nvPr/>
        </p:nvSpPr>
        <p:spPr>
          <a:xfrm>
            <a:off x="2966685" y="1389041"/>
            <a:ext cx="3210630" cy="270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04 </a:t>
            </a:r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/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화면 UI</a:t>
            </a:r>
          </a:p>
        </p:txBody>
      </p:sp>
      <p:sp>
        <p:nvSpPr>
          <p:cNvPr id="170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상세 화면</a:t>
            </a:r>
          </a:p>
        </p:txBody>
      </p:sp>
      <p:sp>
        <p:nvSpPr>
          <p:cNvPr id="175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직선 연결선 23"/>
          <p:cNvSpPr/>
          <p:nvPr/>
        </p:nvSpPr>
        <p:spPr>
          <a:xfrm flipH="1">
            <a:off x="899592" y="-1"/>
            <a:ext cx="1" cy="686261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TextBox 3"/>
          <p:cNvSpPr/>
          <p:nvPr/>
        </p:nvSpPr>
        <p:spPr>
          <a:xfrm>
            <a:off x="2966685" y="1389041"/>
            <a:ext cx="3210630" cy="270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05 </a:t>
            </a:r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/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시연 및 후기</a:t>
            </a:r>
          </a:p>
        </p:txBody>
      </p:sp>
      <p:sp>
        <p:nvSpPr>
          <p:cNvPr id="180" name="직사각형 1"/>
          <p:cNvSpPr txBox="1"/>
          <p:nvPr/>
        </p:nvSpPr>
        <p:spPr>
          <a:xfrm>
            <a:off x="1178408" y="6271328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TextBox 3"/>
          <p:cNvSpPr/>
          <p:nvPr/>
        </p:nvSpPr>
        <p:spPr>
          <a:xfrm>
            <a:off x="106151" y="563541"/>
            <a:ext cx="1385296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시연</a:t>
            </a:r>
            <a:endParaRPr dirty="0"/>
          </a:p>
        </p:txBody>
      </p:sp>
      <p:sp>
        <p:nvSpPr>
          <p:cNvPr id="185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8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TextBox 3"/>
          <p:cNvSpPr/>
          <p:nvPr/>
        </p:nvSpPr>
        <p:spPr>
          <a:xfrm>
            <a:off x="106150" y="563541"/>
            <a:ext cx="163387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rPr dirty="0" err="1"/>
              <a:t>문제점</a:t>
            </a:r>
            <a:r>
              <a:rPr dirty="0"/>
              <a:t> 및 </a:t>
            </a:r>
            <a:r>
              <a:rPr dirty="0" err="1"/>
              <a:t>해결책</a:t>
            </a:r>
            <a:endParaRPr dirty="0"/>
          </a:p>
        </p:txBody>
      </p:sp>
      <p:sp>
        <p:nvSpPr>
          <p:cNvPr id="190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후기</a:t>
            </a:r>
          </a:p>
        </p:txBody>
      </p:sp>
      <p:sp>
        <p:nvSpPr>
          <p:cNvPr id="195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4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목차</a:t>
            </a:r>
          </a:p>
        </p:txBody>
      </p:sp>
      <p:sp>
        <p:nvSpPr>
          <p:cNvPr id="103" name="TextBox 24"/>
          <p:cNvSpPr txBox="1"/>
          <p:nvPr/>
        </p:nvSpPr>
        <p:spPr>
          <a:xfrm>
            <a:off x="740380" y="1823315"/>
            <a:ext cx="316510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n w="9525" cap="flat">
                  <a:solidFill>
                    <a:srgbClr val="FFFFFF">
                      <a:alpha val="3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01</a:t>
            </a:r>
          </a:p>
        </p:txBody>
      </p:sp>
      <p:sp>
        <p:nvSpPr>
          <p:cNvPr id="104" name="TextBox 27"/>
          <p:cNvSpPr txBox="1"/>
          <p:nvPr/>
        </p:nvSpPr>
        <p:spPr>
          <a:xfrm>
            <a:off x="2632236" y="1823315"/>
            <a:ext cx="36474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n w="9525" cap="flat">
                  <a:solidFill>
                    <a:srgbClr val="FFFFFF">
                      <a:alpha val="3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02</a:t>
            </a:r>
          </a:p>
        </p:txBody>
      </p:sp>
      <p:sp>
        <p:nvSpPr>
          <p:cNvPr id="105" name="TextBox 28"/>
          <p:cNvSpPr txBox="1"/>
          <p:nvPr/>
        </p:nvSpPr>
        <p:spPr>
          <a:xfrm>
            <a:off x="4281135" y="1823315"/>
            <a:ext cx="361088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n w="9525" cap="flat">
                  <a:solidFill>
                    <a:srgbClr val="FFFFFF">
                      <a:alpha val="3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03</a:t>
            </a:r>
          </a:p>
        </p:txBody>
      </p:sp>
      <p:sp>
        <p:nvSpPr>
          <p:cNvPr id="106" name="TextBox 29"/>
          <p:cNvSpPr txBox="1"/>
          <p:nvPr/>
        </p:nvSpPr>
        <p:spPr>
          <a:xfrm>
            <a:off x="6060857" y="1834481"/>
            <a:ext cx="380062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n w="9525" cap="flat">
                  <a:solidFill>
                    <a:srgbClr val="FFFFFF">
                      <a:alpha val="3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04</a:t>
            </a:r>
          </a:p>
        </p:txBody>
      </p:sp>
      <p:sp>
        <p:nvSpPr>
          <p:cNvPr id="107" name="TextBox 29"/>
          <p:cNvSpPr txBox="1"/>
          <p:nvPr/>
        </p:nvSpPr>
        <p:spPr>
          <a:xfrm>
            <a:off x="7859553" y="1823315"/>
            <a:ext cx="362459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n w="9525" cap="flat">
                  <a:solidFill>
                    <a:srgbClr val="FFFFFF">
                      <a:alpha val="3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05</a:t>
            </a:r>
          </a:p>
        </p:txBody>
      </p:sp>
      <p:sp>
        <p:nvSpPr>
          <p:cNvPr id="108" name="소개"/>
          <p:cNvSpPr txBox="1"/>
          <p:nvPr/>
        </p:nvSpPr>
        <p:spPr>
          <a:xfrm>
            <a:off x="662941" y="2400102"/>
            <a:ext cx="471387" cy="313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FFFFF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rPr dirty="0" err="1"/>
              <a:t>소개</a:t>
            </a:r>
            <a:endParaRPr dirty="0"/>
          </a:p>
        </p:txBody>
      </p:sp>
      <p:sp>
        <p:nvSpPr>
          <p:cNvPr id="109" name="개발 일정"/>
          <p:cNvSpPr txBox="1"/>
          <p:nvPr/>
        </p:nvSpPr>
        <p:spPr>
          <a:xfrm>
            <a:off x="2341685" y="2393942"/>
            <a:ext cx="945846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개발 일정</a:t>
            </a:r>
          </a:p>
        </p:txBody>
      </p:sp>
      <p:sp>
        <p:nvSpPr>
          <p:cNvPr id="110" name="화면 UI"/>
          <p:cNvSpPr txBox="1"/>
          <p:nvPr/>
        </p:nvSpPr>
        <p:spPr>
          <a:xfrm>
            <a:off x="5854546" y="2393942"/>
            <a:ext cx="792684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화면 UI</a:t>
            </a:r>
          </a:p>
        </p:txBody>
      </p:sp>
      <p:sp>
        <p:nvSpPr>
          <p:cNvPr id="111" name="설계"/>
          <p:cNvSpPr txBox="1"/>
          <p:nvPr/>
        </p:nvSpPr>
        <p:spPr>
          <a:xfrm>
            <a:off x="4210612" y="2393942"/>
            <a:ext cx="502134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설계</a:t>
            </a:r>
          </a:p>
        </p:txBody>
      </p:sp>
      <p:sp>
        <p:nvSpPr>
          <p:cNvPr id="112" name="시연 및 후기"/>
          <p:cNvSpPr txBox="1"/>
          <p:nvPr/>
        </p:nvSpPr>
        <p:spPr>
          <a:xfrm>
            <a:off x="7445787" y="2393942"/>
            <a:ext cx="118999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시연 및 후기</a:t>
            </a:r>
          </a:p>
        </p:txBody>
      </p:sp>
      <p:sp>
        <p:nvSpPr>
          <p:cNvPr id="113" name="팀원 소개…"/>
          <p:cNvSpPr txBox="1"/>
          <p:nvPr/>
        </p:nvSpPr>
        <p:spPr>
          <a:xfrm>
            <a:off x="590297" y="2964569"/>
            <a:ext cx="1220845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 dirty="0" err="1"/>
              <a:t>팀원</a:t>
            </a:r>
            <a:r>
              <a:rPr sz="1050" dirty="0"/>
              <a:t> </a:t>
            </a:r>
            <a:r>
              <a:rPr sz="1050" dirty="0" err="1"/>
              <a:t>소개</a:t>
            </a:r>
            <a:endParaRPr sz="1050" dirty="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 dirty="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 dirty="0" err="1"/>
              <a:t>프로젝트</a:t>
            </a:r>
            <a:r>
              <a:rPr sz="1050" dirty="0"/>
              <a:t> </a:t>
            </a:r>
            <a:r>
              <a:rPr sz="1050" dirty="0" err="1"/>
              <a:t>소개</a:t>
            </a:r>
            <a:endParaRPr sz="1050" dirty="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 dirty="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 dirty="0" err="1"/>
              <a:t>적용기술</a:t>
            </a:r>
            <a:r>
              <a:rPr sz="1050" dirty="0"/>
              <a:t>/</a:t>
            </a:r>
            <a:r>
              <a:rPr sz="1050" dirty="0" err="1"/>
              <a:t>개발환경</a:t>
            </a:r>
            <a:endParaRPr sz="1050" dirty="0"/>
          </a:p>
        </p:txBody>
      </p:sp>
      <p:sp>
        <p:nvSpPr>
          <p:cNvPr id="114" name="ERD 설계…"/>
          <p:cNvSpPr txBox="1"/>
          <p:nvPr/>
        </p:nvSpPr>
        <p:spPr>
          <a:xfrm>
            <a:off x="4124299" y="2964569"/>
            <a:ext cx="1022073" cy="122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ERD 설계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DB   설계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클래스/JSP 설계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메소드 설계</a:t>
            </a:r>
          </a:p>
        </p:txBody>
      </p:sp>
      <p:sp>
        <p:nvSpPr>
          <p:cNvPr id="115" name="프로젝트 시연…"/>
          <p:cNvSpPr txBox="1"/>
          <p:nvPr/>
        </p:nvSpPr>
        <p:spPr>
          <a:xfrm>
            <a:off x="7504378" y="2964569"/>
            <a:ext cx="1095811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프로젝트 시연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문제점 및 해결책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후기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rPr sz="1050"/>
              <a:t>Q&amp;A</a:t>
            </a:r>
          </a:p>
          <a:p>
            <a: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 sz="1050"/>
          </a:p>
        </p:txBody>
      </p:sp>
      <p:sp>
        <p:nvSpPr>
          <p:cNvPr id="116" name="개발 일정"/>
          <p:cNvSpPr txBox="1"/>
          <p:nvPr/>
        </p:nvSpPr>
        <p:spPr>
          <a:xfrm>
            <a:off x="2434624" y="3345569"/>
            <a:ext cx="661397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rPr sz="1050"/>
              <a:t>개발 일정</a:t>
            </a:r>
          </a:p>
        </p:txBody>
      </p:sp>
      <p:sp>
        <p:nvSpPr>
          <p:cNvPr id="117" name="상세 화면"/>
          <p:cNvSpPr txBox="1"/>
          <p:nvPr/>
        </p:nvSpPr>
        <p:spPr>
          <a:xfrm>
            <a:off x="5903836" y="3345569"/>
            <a:ext cx="661397" cy="25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rPr sz="1050"/>
              <a:t>상세 화면</a:t>
            </a:r>
          </a:p>
        </p:txBody>
      </p:sp>
      <p:sp>
        <p:nvSpPr>
          <p:cNvPr id="118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Q&amp;A</a:t>
            </a:r>
          </a:p>
        </p:txBody>
      </p:sp>
      <p:sp>
        <p:nvSpPr>
          <p:cNvPr id="200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3"/>
          <p:cNvSpPr txBox="1"/>
          <p:nvPr/>
        </p:nvSpPr>
        <p:spPr>
          <a:xfrm>
            <a:off x="2147562" y="2676190"/>
            <a:ext cx="412289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 spc="-30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rPr dirty="0" err="1"/>
              <a:t>감사합니다</a:t>
            </a:r>
            <a:endParaRPr dirty="0"/>
          </a:p>
        </p:txBody>
      </p:sp>
      <p:sp>
        <p:nvSpPr>
          <p:cNvPr id="203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직선 연결선 23"/>
          <p:cNvSpPr/>
          <p:nvPr/>
        </p:nvSpPr>
        <p:spPr>
          <a:xfrm flipH="1">
            <a:off x="899591" y="5949280"/>
            <a:ext cx="1" cy="913338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직사각형 1"/>
          <p:cNvSpPr txBox="1"/>
          <p:nvPr/>
        </p:nvSpPr>
        <p:spPr>
          <a:xfrm>
            <a:off x="1178408" y="6271328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직선 연결선 23"/>
          <p:cNvSpPr/>
          <p:nvPr/>
        </p:nvSpPr>
        <p:spPr>
          <a:xfrm flipH="1">
            <a:off x="899592" y="-1"/>
            <a:ext cx="1" cy="686261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3"/>
          <p:cNvSpPr/>
          <p:nvPr/>
        </p:nvSpPr>
        <p:spPr>
          <a:xfrm>
            <a:off x="2966685" y="1389041"/>
            <a:ext cx="3210630" cy="270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01 </a:t>
            </a:r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/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소개</a:t>
            </a:r>
          </a:p>
        </p:txBody>
      </p:sp>
      <p:sp>
        <p:nvSpPr>
          <p:cNvPr id="123" name="직사각형 1"/>
          <p:cNvSpPr txBox="1"/>
          <p:nvPr/>
        </p:nvSpPr>
        <p:spPr>
          <a:xfrm>
            <a:off x="1178408" y="6271328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팀원 소개</a:t>
            </a:r>
          </a:p>
        </p:txBody>
      </p:sp>
      <p:sp>
        <p:nvSpPr>
          <p:cNvPr id="128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TextBox 3"/>
          <p:cNvSpPr/>
          <p:nvPr/>
        </p:nvSpPr>
        <p:spPr>
          <a:xfrm>
            <a:off x="106151" y="563541"/>
            <a:ext cx="1358665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소개</a:t>
            </a:r>
            <a:endParaRPr dirty="0"/>
          </a:p>
        </p:txBody>
      </p:sp>
      <p:sp>
        <p:nvSpPr>
          <p:cNvPr id="132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TextBox 3"/>
          <p:cNvSpPr/>
          <p:nvPr/>
        </p:nvSpPr>
        <p:spPr>
          <a:xfrm>
            <a:off x="106151" y="563541"/>
            <a:ext cx="1793670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rPr dirty="0" err="1"/>
              <a:t>적용기술</a:t>
            </a:r>
            <a:r>
              <a:rPr dirty="0"/>
              <a:t>/</a:t>
            </a:r>
            <a:r>
              <a:rPr dirty="0" err="1"/>
              <a:t>개발환경</a:t>
            </a:r>
            <a:endParaRPr dirty="0"/>
          </a:p>
        </p:txBody>
      </p:sp>
      <p:sp>
        <p:nvSpPr>
          <p:cNvPr id="136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3"/>
          <p:cNvSpPr/>
          <p:nvPr/>
        </p:nvSpPr>
        <p:spPr>
          <a:xfrm>
            <a:off x="2966685" y="1389041"/>
            <a:ext cx="3210630" cy="270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02 </a:t>
            </a:r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/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개발 일정</a:t>
            </a:r>
          </a:p>
        </p:txBody>
      </p:sp>
      <p:sp>
        <p:nvSpPr>
          <p:cNvPr id="140" name="직선 연결선 10"/>
          <p:cNvSpPr/>
          <p:nvPr/>
        </p:nvSpPr>
        <p:spPr>
          <a:xfrm flipH="1">
            <a:off x="8100392" y="-1"/>
            <a:ext cx="1" cy="594928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Box 3"/>
          <p:cNvSpPr/>
          <p:nvPr/>
        </p:nvSpPr>
        <p:spPr>
          <a:xfrm>
            <a:off x="106151" y="563541"/>
            <a:ext cx="1189991" cy="31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700" spc="-127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lvl1pPr>
          </a:lstStyle>
          <a:p>
            <a:r>
              <a:t>개발 일정</a:t>
            </a:r>
          </a:p>
        </p:txBody>
      </p:sp>
      <p:sp>
        <p:nvSpPr>
          <p:cNvPr id="145" name="직사각형 1"/>
          <p:cNvSpPr txBox="1"/>
          <p:nvPr/>
        </p:nvSpPr>
        <p:spPr>
          <a:xfrm>
            <a:off x="247194" y="6310129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선 연결선 6"/>
          <p:cNvSpPr/>
          <p:nvPr/>
        </p:nvSpPr>
        <p:spPr>
          <a:xfrm>
            <a:off x="0" y="5949279"/>
            <a:ext cx="9144000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직선 연결선 23"/>
          <p:cNvSpPr/>
          <p:nvPr/>
        </p:nvSpPr>
        <p:spPr>
          <a:xfrm flipH="1">
            <a:off x="899592" y="-1"/>
            <a:ext cx="1" cy="686261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TextBox 3"/>
          <p:cNvSpPr/>
          <p:nvPr/>
        </p:nvSpPr>
        <p:spPr>
          <a:xfrm>
            <a:off x="2966685" y="1389041"/>
            <a:ext cx="3210630" cy="270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03 </a:t>
            </a:r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endParaRPr/>
          </a:p>
          <a:p>
            <a:pPr algn="ctr">
              <a:defRPr sz="4800" spc="-360">
                <a:ln w="9525" cap="flat">
                  <a:solidFill>
                    <a:srgbClr val="FFFFFF">
                      <a:alpha val="5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배달의민족 한나체 Air OTF"/>
                <a:ea typeface="배달의민족 한나체 Air OTF"/>
                <a:cs typeface="배달의민족 한나체 Air OTF"/>
                <a:sym typeface="배달의민족 한나체 Air OTF"/>
              </a:defRPr>
            </a:pPr>
            <a:r>
              <a:t>설계</a:t>
            </a:r>
          </a:p>
        </p:txBody>
      </p:sp>
      <p:sp>
        <p:nvSpPr>
          <p:cNvPr id="150" name="직사각형 1"/>
          <p:cNvSpPr txBox="1"/>
          <p:nvPr/>
        </p:nvSpPr>
        <p:spPr>
          <a:xfrm>
            <a:off x="1178408" y="6271328"/>
            <a:ext cx="25728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 b="1" spc="600">
                <a:ln w="9525" cap="flat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</a:ln>
                <a:solidFill>
                  <a:srgbClr val="FFFFFF"/>
                </a:solidFill>
                <a:latin typeface="Rix모던고딕 L"/>
                <a:ea typeface="Rix모던고딕 L"/>
                <a:cs typeface="Rix모던고딕 L"/>
                <a:sym typeface="Rix모던고딕 L"/>
              </a:defRPr>
            </a:lvl1pPr>
          </a:lstStyle>
          <a:p>
            <a:r>
              <a:t>ERPERP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화면 슬라이드 쇼(4:3)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12롯데마트행복Light</vt:lpstr>
      <vt:lpstr>Rix모던고딕 L</vt:lpstr>
      <vt:lpstr>맑은 고딕</vt:lpstr>
      <vt:lpstr>배달의민족 한나체 Air OTF</vt:lpstr>
      <vt:lpstr>배달의민족 한나체 Pro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yoon jiwoo</cp:lastModifiedBy>
  <cp:revision>2</cp:revision>
  <dcterms:modified xsi:type="dcterms:W3CDTF">2022-11-28T13:26:59Z</dcterms:modified>
</cp:coreProperties>
</file>