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1.jpg" ContentType="image/jpeg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90" r:id="rId4"/>
    <p:sldId id="291" r:id="rId5"/>
    <p:sldId id="323" r:id="rId6"/>
    <p:sldId id="292" r:id="rId7"/>
    <p:sldId id="297" r:id="rId8"/>
    <p:sldId id="303" r:id="rId9"/>
    <p:sldId id="305" r:id="rId10"/>
    <p:sldId id="324" r:id="rId11"/>
    <p:sldId id="336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07" r:id="rId24"/>
    <p:sldId id="300" r:id="rId25"/>
    <p:sldId id="283" r:id="rId26"/>
    <p:sldId id="286" r:id="rId27"/>
  </p:sldIdLst>
  <p:sldSz cx="10680700" cy="7556500"/>
  <p:notesSz cx="10680700" cy="7556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52" userDrawn="1">
          <p15:clr>
            <a:srgbClr val="A4A3A4"/>
          </p15:clr>
        </p15:guide>
        <p15:guide id="2" pos="3652" userDrawn="1">
          <p15:clr>
            <a:srgbClr val="A4A3A4"/>
          </p15:clr>
        </p15:guide>
        <p15:guide id="3" orient="horz" pos="1228" userDrawn="1">
          <p15:clr>
            <a:srgbClr val="A4A3A4"/>
          </p15:clr>
        </p15:guide>
        <p15:guide id="4" pos="7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80">
          <p15:clr>
            <a:srgbClr val="A4A3A4"/>
          </p15:clr>
        </p15:guide>
        <p15:guide id="2" pos="33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5" autoAdjust="0"/>
    <p:restoredTop sz="94437" autoAdjust="0"/>
  </p:normalViewPr>
  <p:slideViewPr>
    <p:cSldViewPr>
      <p:cViewPr varScale="1">
        <p:scale>
          <a:sx n="74" d="100"/>
          <a:sy n="74" d="100"/>
        </p:scale>
        <p:origin x="960" y="78"/>
      </p:cViewPr>
      <p:guideLst>
        <p:guide orient="horz" pos="1852"/>
        <p:guide pos="3652"/>
        <p:guide orient="horz" pos="1228"/>
        <p:guide pos="7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50" d="100"/>
          <a:sy n="150" d="100"/>
        </p:scale>
        <p:origin x="-480" y="-802"/>
      </p:cViewPr>
      <p:guideLst>
        <p:guide orient="horz" pos="2380"/>
        <p:guide pos="336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1b1d7b3a47aa77e/&#48148;&#53461;%20&#54868;&#47732;/&#53685;&#54633;%20&#47928;&#49436;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1b1d7b3a47aa77e/&#48148;&#53461;%20&#54868;&#47732;/&#53685;&#54633;%20&#47928;&#49436;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1</a:t>
            </a:r>
            <a:r>
              <a:rPr lang="ko-KR" altLang="en-US"/>
              <a:t>차</a:t>
            </a:r>
            <a:r>
              <a:rPr lang="en-US" altLang="ko-KR"/>
              <a:t>, 2</a:t>
            </a:r>
            <a:r>
              <a:rPr lang="ko-KR" altLang="en-US"/>
              <a:t>차 상보필터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accR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'[통합 문서3.xlsx]Sheet7'!$A$1:$A$246</c:f>
              <c:numCache>
                <c:formatCode>General</c:formatCode>
                <c:ptCount val="246"/>
                <c:pt idx="0">
                  <c:v>44.410716530750904</c:v>
                </c:pt>
                <c:pt idx="1">
                  <c:v>40.829667365176398</c:v>
                </c:pt>
                <c:pt idx="2">
                  <c:v>39.124107037475703</c:v>
                </c:pt>
                <c:pt idx="3">
                  <c:v>36.280497081102801</c:v>
                </c:pt>
                <c:pt idx="4">
                  <c:v>32.016362534794702</c:v>
                </c:pt>
                <c:pt idx="5">
                  <c:v>37.899163608552101</c:v>
                </c:pt>
                <c:pt idx="6">
                  <c:v>36.195228184000698</c:v>
                </c:pt>
                <c:pt idx="7">
                  <c:v>32.049968592202397</c:v>
                </c:pt>
                <c:pt idx="8">
                  <c:v>36.426563519649697</c:v>
                </c:pt>
                <c:pt idx="9">
                  <c:v>44.184294516160698</c:v>
                </c:pt>
                <c:pt idx="10">
                  <c:v>45.243570934946597</c:v>
                </c:pt>
                <c:pt idx="11">
                  <c:v>52.972814766205602</c:v>
                </c:pt>
                <c:pt idx="12">
                  <c:v>61.143528038865</c:v>
                </c:pt>
                <c:pt idx="13">
                  <c:v>67.896154008551406</c:v>
                </c:pt>
                <c:pt idx="14">
                  <c:v>71.033413944778999</c:v>
                </c:pt>
                <c:pt idx="15">
                  <c:v>84.958890027489403</c:v>
                </c:pt>
                <c:pt idx="16">
                  <c:v>89.896844121757695</c:v>
                </c:pt>
                <c:pt idx="17">
                  <c:v>95.175385615561396</c:v>
                </c:pt>
                <c:pt idx="18">
                  <c:v>103.583700335472</c:v>
                </c:pt>
                <c:pt idx="19">
                  <c:v>110.949020327065</c:v>
                </c:pt>
                <c:pt idx="20">
                  <c:v>111.319194870351</c:v>
                </c:pt>
                <c:pt idx="21">
                  <c:v>103.643501270454</c:v>
                </c:pt>
                <c:pt idx="22">
                  <c:v>75.205306707341506</c:v>
                </c:pt>
                <c:pt idx="23">
                  <c:v>69.582143123353404</c:v>
                </c:pt>
                <c:pt idx="24">
                  <c:v>60.818985336206502</c:v>
                </c:pt>
                <c:pt idx="25">
                  <c:v>42.263109672095297</c:v>
                </c:pt>
                <c:pt idx="26">
                  <c:v>35.6737810026764</c:v>
                </c:pt>
                <c:pt idx="27">
                  <c:v>27.490036713943901</c:v>
                </c:pt>
                <c:pt idx="28">
                  <c:v>16.533768148875499</c:v>
                </c:pt>
                <c:pt idx="29">
                  <c:v>11.535691058359401</c:v>
                </c:pt>
                <c:pt idx="30">
                  <c:v>8.2883931473514494</c:v>
                </c:pt>
                <c:pt idx="31">
                  <c:v>4.9387169412982299</c:v>
                </c:pt>
                <c:pt idx="32">
                  <c:v>3.1537034137831301</c:v>
                </c:pt>
                <c:pt idx="33">
                  <c:v>2.2295496014924399</c:v>
                </c:pt>
                <c:pt idx="34">
                  <c:v>0.70331230914417198</c:v>
                </c:pt>
                <c:pt idx="35">
                  <c:v>2.4516601383410199</c:v>
                </c:pt>
                <c:pt idx="36">
                  <c:v>0.33514086304298601</c:v>
                </c:pt>
                <c:pt idx="37">
                  <c:v>-1.2854124498964901</c:v>
                </c:pt>
                <c:pt idx="38">
                  <c:v>-1.83918690960301</c:v>
                </c:pt>
                <c:pt idx="39">
                  <c:v>-0.71859780117926497</c:v>
                </c:pt>
                <c:pt idx="40">
                  <c:v>2.2311438695002399E-2</c:v>
                </c:pt>
                <c:pt idx="41">
                  <c:v>1.25276772071539</c:v>
                </c:pt>
                <c:pt idx="42">
                  <c:v>8.4760104293565295</c:v>
                </c:pt>
                <c:pt idx="43">
                  <c:v>11.9040993092395</c:v>
                </c:pt>
                <c:pt idx="44">
                  <c:v>23.6344322908365</c:v>
                </c:pt>
                <c:pt idx="45">
                  <c:v>37.084290612849699</c:v>
                </c:pt>
                <c:pt idx="46">
                  <c:v>54.571807553732697</c:v>
                </c:pt>
                <c:pt idx="47">
                  <c:v>61.098477548586601</c:v>
                </c:pt>
                <c:pt idx="48">
                  <c:v>67.104202205431605</c:v>
                </c:pt>
                <c:pt idx="49">
                  <c:v>75.326271911515903</c:v>
                </c:pt>
                <c:pt idx="50">
                  <c:v>95.904469983126702</c:v>
                </c:pt>
                <c:pt idx="51">
                  <c:v>97.602500745360004</c:v>
                </c:pt>
                <c:pt idx="52">
                  <c:v>102.23577573435</c:v>
                </c:pt>
                <c:pt idx="53">
                  <c:v>95.080557135608402</c:v>
                </c:pt>
                <c:pt idx="54">
                  <c:v>96.199825678954994</c:v>
                </c:pt>
                <c:pt idx="55">
                  <c:v>92.529437503870199</c:v>
                </c:pt>
                <c:pt idx="56">
                  <c:v>95.357189201153702</c:v>
                </c:pt>
                <c:pt idx="57">
                  <c:v>88.272031199929998</c:v>
                </c:pt>
                <c:pt idx="58">
                  <c:v>94.743591571171905</c:v>
                </c:pt>
                <c:pt idx="59">
                  <c:v>80.8539585485684</c:v>
                </c:pt>
                <c:pt idx="60">
                  <c:v>79.461887159736193</c:v>
                </c:pt>
                <c:pt idx="61">
                  <c:v>64.078776120985097</c:v>
                </c:pt>
                <c:pt idx="62">
                  <c:v>57.8788842512622</c:v>
                </c:pt>
                <c:pt idx="63">
                  <c:v>48.561882800183803</c:v>
                </c:pt>
                <c:pt idx="64">
                  <c:v>42.653210571840901</c:v>
                </c:pt>
                <c:pt idx="65">
                  <c:v>37.8127182595451</c:v>
                </c:pt>
                <c:pt idx="66">
                  <c:v>31.7358163520686</c:v>
                </c:pt>
                <c:pt idx="67">
                  <c:v>26.7048277108142</c:v>
                </c:pt>
                <c:pt idx="68">
                  <c:v>14.466486345647301</c:v>
                </c:pt>
                <c:pt idx="69">
                  <c:v>13.576830496983799</c:v>
                </c:pt>
                <c:pt idx="70">
                  <c:v>8.7778173000531297</c:v>
                </c:pt>
                <c:pt idx="71">
                  <c:v>5.4266689625965796</c:v>
                </c:pt>
                <c:pt idx="72">
                  <c:v>4.3807768105520797</c:v>
                </c:pt>
                <c:pt idx="73">
                  <c:v>-0.83371327758444502</c:v>
                </c:pt>
                <c:pt idx="74">
                  <c:v>-2.3684313807495401</c:v>
                </c:pt>
                <c:pt idx="75">
                  <c:v>-2.41685290276367</c:v>
                </c:pt>
                <c:pt idx="76">
                  <c:v>-3.69347050464566</c:v>
                </c:pt>
                <c:pt idx="77">
                  <c:v>-4.0188310343939504</c:v>
                </c:pt>
                <c:pt idx="78">
                  <c:v>-5.8039353944423802</c:v>
                </c:pt>
                <c:pt idx="79">
                  <c:v>-4.6226055962501302</c:v>
                </c:pt>
                <c:pt idx="80">
                  <c:v>-1.05207837805871</c:v>
                </c:pt>
                <c:pt idx="81">
                  <c:v>3.7659663151422298</c:v>
                </c:pt>
                <c:pt idx="82">
                  <c:v>6.79315455479541</c:v>
                </c:pt>
                <c:pt idx="83">
                  <c:v>19.726741986908301</c:v>
                </c:pt>
                <c:pt idx="84">
                  <c:v>28.404788166455599</c:v>
                </c:pt>
                <c:pt idx="85">
                  <c:v>34.677494193047998</c:v>
                </c:pt>
                <c:pt idx="86">
                  <c:v>39.7388828279568</c:v>
                </c:pt>
                <c:pt idx="87">
                  <c:v>61.690917350172199</c:v>
                </c:pt>
                <c:pt idx="88">
                  <c:v>65.296001011756502</c:v>
                </c:pt>
                <c:pt idx="89">
                  <c:v>69.082424332659002</c:v>
                </c:pt>
                <c:pt idx="90">
                  <c:v>77.569579908370997</c:v>
                </c:pt>
                <c:pt idx="91">
                  <c:v>83.190949518286999</c:v>
                </c:pt>
                <c:pt idx="92">
                  <c:v>92.303674958027202</c:v>
                </c:pt>
                <c:pt idx="93">
                  <c:v>96.543479928555598</c:v>
                </c:pt>
                <c:pt idx="94">
                  <c:v>97.197304095477605</c:v>
                </c:pt>
                <c:pt idx="95">
                  <c:v>91.314800655386094</c:v>
                </c:pt>
                <c:pt idx="96">
                  <c:v>100.603857576645</c:v>
                </c:pt>
                <c:pt idx="97">
                  <c:v>88.770144359960298</c:v>
                </c:pt>
                <c:pt idx="98">
                  <c:v>91.773812712948299</c:v>
                </c:pt>
                <c:pt idx="99">
                  <c:v>85.656115770779294</c:v>
                </c:pt>
                <c:pt idx="100">
                  <c:v>66.683326835811599</c:v>
                </c:pt>
                <c:pt idx="101">
                  <c:v>56.656198687599399</c:v>
                </c:pt>
                <c:pt idx="102">
                  <c:v>39.543593871485498</c:v>
                </c:pt>
                <c:pt idx="103">
                  <c:v>30.293372540425</c:v>
                </c:pt>
                <c:pt idx="104">
                  <c:v>25.975125805258401</c:v>
                </c:pt>
                <c:pt idx="105">
                  <c:v>16.704394990118999</c:v>
                </c:pt>
                <c:pt idx="106">
                  <c:v>14.140645772786501</c:v>
                </c:pt>
                <c:pt idx="107">
                  <c:v>6.8427733623550502</c:v>
                </c:pt>
                <c:pt idx="108">
                  <c:v>4.89761103609528</c:v>
                </c:pt>
                <c:pt idx="109">
                  <c:v>1.4399185140880599</c:v>
                </c:pt>
                <c:pt idx="110">
                  <c:v>-3.0375026230732902</c:v>
                </c:pt>
                <c:pt idx="111">
                  <c:v>-6.8314769398009396</c:v>
                </c:pt>
                <c:pt idx="112">
                  <c:v>-6.40095591588174</c:v>
                </c:pt>
                <c:pt idx="113">
                  <c:v>-5.4266161203016097</c:v>
                </c:pt>
                <c:pt idx="114">
                  <c:v>-5.5636942377844596</c:v>
                </c:pt>
                <c:pt idx="115">
                  <c:v>-3.35686834693368</c:v>
                </c:pt>
                <c:pt idx="116">
                  <c:v>-2.1509431534516099</c:v>
                </c:pt>
                <c:pt idx="117">
                  <c:v>0.47992949387881501</c:v>
                </c:pt>
                <c:pt idx="118">
                  <c:v>7.1051513151352497</c:v>
                </c:pt>
                <c:pt idx="119">
                  <c:v>11.540760273934101</c:v>
                </c:pt>
                <c:pt idx="120">
                  <c:v>19.8857739603121</c:v>
                </c:pt>
                <c:pt idx="121">
                  <c:v>23.734295646205101</c:v>
                </c:pt>
                <c:pt idx="122">
                  <c:v>36.695217369181002</c:v>
                </c:pt>
                <c:pt idx="123">
                  <c:v>49.522454786816802</c:v>
                </c:pt>
                <c:pt idx="124">
                  <c:v>57.099872022915903</c:v>
                </c:pt>
                <c:pt idx="125">
                  <c:v>71.365415314964807</c:v>
                </c:pt>
                <c:pt idx="126">
                  <c:v>71.3044817038692</c:v>
                </c:pt>
                <c:pt idx="127">
                  <c:v>78.055526838956396</c:v>
                </c:pt>
                <c:pt idx="128">
                  <c:v>85.330740008085797</c:v>
                </c:pt>
                <c:pt idx="129">
                  <c:v>81.820429416948897</c:v>
                </c:pt>
                <c:pt idx="130">
                  <c:v>89.2583955658679</c:v>
                </c:pt>
                <c:pt idx="131">
                  <c:v>92.228563128548103</c:v>
                </c:pt>
                <c:pt idx="132">
                  <c:v>93.966715170517503</c:v>
                </c:pt>
                <c:pt idx="133">
                  <c:v>96.319520968453901</c:v>
                </c:pt>
                <c:pt idx="134">
                  <c:v>86.084896055485004</c:v>
                </c:pt>
                <c:pt idx="135">
                  <c:v>92.593506297893995</c:v>
                </c:pt>
                <c:pt idx="136">
                  <c:v>86.134091616192194</c:v>
                </c:pt>
                <c:pt idx="137">
                  <c:v>66.175739799625902</c:v>
                </c:pt>
                <c:pt idx="138">
                  <c:v>55.6302988008743</c:v>
                </c:pt>
                <c:pt idx="139">
                  <c:v>42.298695300238201</c:v>
                </c:pt>
                <c:pt idx="140">
                  <c:v>31.017737790533701</c:v>
                </c:pt>
                <c:pt idx="141">
                  <c:v>19.9330514006726</c:v>
                </c:pt>
                <c:pt idx="142">
                  <c:v>20.173499102624799</c:v>
                </c:pt>
                <c:pt idx="143">
                  <c:v>12.9976254581336</c:v>
                </c:pt>
                <c:pt idx="144">
                  <c:v>12.327861187877801</c:v>
                </c:pt>
                <c:pt idx="145">
                  <c:v>3.6370786496617198</c:v>
                </c:pt>
                <c:pt idx="146">
                  <c:v>2.4792996350631502</c:v>
                </c:pt>
                <c:pt idx="147">
                  <c:v>-3.2715437885515999</c:v>
                </c:pt>
                <c:pt idx="148">
                  <c:v>-3.2714561024039099</c:v>
                </c:pt>
                <c:pt idx="149">
                  <c:v>-4.9382916454170998</c:v>
                </c:pt>
                <c:pt idx="150">
                  <c:v>-5.8472554333922098</c:v>
                </c:pt>
                <c:pt idx="151">
                  <c:v>-6.0787514161900802</c:v>
                </c:pt>
                <c:pt idx="152">
                  <c:v>-7.7673055417755998</c:v>
                </c:pt>
                <c:pt idx="153">
                  <c:v>-5.7944466405101203</c:v>
                </c:pt>
                <c:pt idx="154">
                  <c:v>-1.3173142767005199</c:v>
                </c:pt>
                <c:pt idx="155">
                  <c:v>1.80614226546573</c:v>
                </c:pt>
                <c:pt idx="156">
                  <c:v>9.7722668537860304</c:v>
                </c:pt>
                <c:pt idx="157">
                  <c:v>9.8129702275442998</c:v>
                </c:pt>
                <c:pt idx="158">
                  <c:v>24.1779096327685</c:v>
                </c:pt>
                <c:pt idx="159">
                  <c:v>29.996728618378999</c:v>
                </c:pt>
                <c:pt idx="160">
                  <c:v>43.709883176043803</c:v>
                </c:pt>
                <c:pt idx="161">
                  <c:v>53.195587312185097</c:v>
                </c:pt>
                <c:pt idx="162">
                  <c:v>55.286170374533498</c:v>
                </c:pt>
                <c:pt idx="163">
                  <c:v>67.248087029695299</c:v>
                </c:pt>
                <c:pt idx="164">
                  <c:v>68.414565025088194</c:v>
                </c:pt>
                <c:pt idx="165">
                  <c:v>80.821591793398895</c:v>
                </c:pt>
                <c:pt idx="166">
                  <c:v>86.408678269267</c:v>
                </c:pt>
                <c:pt idx="167">
                  <c:v>96.398278471214098</c:v>
                </c:pt>
                <c:pt idx="168">
                  <c:v>87.644132205430495</c:v>
                </c:pt>
                <c:pt idx="169">
                  <c:v>86.090841589387495</c:v>
                </c:pt>
                <c:pt idx="170">
                  <c:v>87.744149182246005</c:v>
                </c:pt>
                <c:pt idx="171">
                  <c:v>93.129297375361304</c:v>
                </c:pt>
                <c:pt idx="172">
                  <c:v>75.435159018967198</c:v>
                </c:pt>
                <c:pt idx="173">
                  <c:v>51.164454222697501</c:v>
                </c:pt>
                <c:pt idx="174">
                  <c:v>43.416187753141898</c:v>
                </c:pt>
                <c:pt idx="175">
                  <c:v>36.0800608620549</c:v>
                </c:pt>
                <c:pt idx="176">
                  <c:v>24.246903240942899</c:v>
                </c:pt>
                <c:pt idx="177">
                  <c:v>19.345795622082399</c:v>
                </c:pt>
                <c:pt idx="178">
                  <c:v>20.610355784147</c:v>
                </c:pt>
                <c:pt idx="179">
                  <c:v>4.35884270063716</c:v>
                </c:pt>
                <c:pt idx="180">
                  <c:v>0.78366861253781805</c:v>
                </c:pt>
                <c:pt idx="181">
                  <c:v>1.39625262897262</c:v>
                </c:pt>
                <c:pt idx="182">
                  <c:v>-2.2073900878125001</c:v>
                </c:pt>
                <c:pt idx="183">
                  <c:v>-4.8167720884773502</c:v>
                </c:pt>
                <c:pt idx="184">
                  <c:v>-5.9476073755085102</c:v>
                </c:pt>
                <c:pt idx="185">
                  <c:v>-3.7666502799935402</c:v>
                </c:pt>
                <c:pt idx="186">
                  <c:v>1.0061002523967799</c:v>
                </c:pt>
                <c:pt idx="187">
                  <c:v>4.5719737196099297</c:v>
                </c:pt>
                <c:pt idx="188">
                  <c:v>12.066742723531901</c:v>
                </c:pt>
                <c:pt idx="189">
                  <c:v>22.559300786659101</c:v>
                </c:pt>
                <c:pt idx="190">
                  <c:v>36.005196767706501</c:v>
                </c:pt>
                <c:pt idx="191">
                  <c:v>51.990535928085698</c:v>
                </c:pt>
                <c:pt idx="192">
                  <c:v>65.269974539657795</c:v>
                </c:pt>
                <c:pt idx="193">
                  <c:v>53.495620956447098</c:v>
                </c:pt>
                <c:pt idx="194">
                  <c:v>69.365464520075705</c:v>
                </c:pt>
                <c:pt idx="195">
                  <c:v>70.681958426658298</c:v>
                </c:pt>
                <c:pt idx="196">
                  <c:v>75.098153763711096</c:v>
                </c:pt>
                <c:pt idx="197">
                  <c:v>86.634432887776995</c:v>
                </c:pt>
                <c:pt idx="198">
                  <c:v>94.661681046097002</c:v>
                </c:pt>
                <c:pt idx="199">
                  <c:v>94.998107111244195</c:v>
                </c:pt>
                <c:pt idx="200">
                  <c:v>81.907364355844294</c:v>
                </c:pt>
                <c:pt idx="201">
                  <c:v>83.448473217446207</c:v>
                </c:pt>
                <c:pt idx="202">
                  <c:v>67.843573089319094</c:v>
                </c:pt>
                <c:pt idx="203">
                  <c:v>50.310134194860503</c:v>
                </c:pt>
                <c:pt idx="204">
                  <c:v>43.357393783777802</c:v>
                </c:pt>
                <c:pt idx="205">
                  <c:v>32.526530822609899</c:v>
                </c:pt>
                <c:pt idx="206">
                  <c:v>27.8501465311051</c:v>
                </c:pt>
                <c:pt idx="207">
                  <c:v>16.147496574763299</c:v>
                </c:pt>
                <c:pt idx="208">
                  <c:v>9.6046161388237792</c:v>
                </c:pt>
                <c:pt idx="209">
                  <c:v>6.0530043160856497</c:v>
                </c:pt>
                <c:pt idx="210">
                  <c:v>0.357736232758122</c:v>
                </c:pt>
                <c:pt idx="211">
                  <c:v>-4.5552984333024096</c:v>
                </c:pt>
                <c:pt idx="212">
                  <c:v>-6.0425667015673801</c:v>
                </c:pt>
                <c:pt idx="213">
                  <c:v>-5.70858209665756</c:v>
                </c:pt>
                <c:pt idx="214">
                  <c:v>-4.5174449423563701</c:v>
                </c:pt>
                <c:pt idx="215">
                  <c:v>-2.3790132559296602</c:v>
                </c:pt>
                <c:pt idx="216">
                  <c:v>4.9697406334979899</c:v>
                </c:pt>
                <c:pt idx="217">
                  <c:v>14.3863148026115</c:v>
                </c:pt>
                <c:pt idx="218">
                  <c:v>27.803139204718899</c:v>
                </c:pt>
                <c:pt idx="219">
                  <c:v>34.814368632384998</c:v>
                </c:pt>
                <c:pt idx="220">
                  <c:v>41.7279614024906</c:v>
                </c:pt>
                <c:pt idx="221">
                  <c:v>55.646978664383198</c:v>
                </c:pt>
                <c:pt idx="222">
                  <c:v>62.972785291994597</c:v>
                </c:pt>
                <c:pt idx="223">
                  <c:v>68.101375238043801</c:v>
                </c:pt>
                <c:pt idx="224">
                  <c:v>76.932032937925399</c:v>
                </c:pt>
                <c:pt idx="225">
                  <c:v>83.2544199865645</c:v>
                </c:pt>
                <c:pt idx="226">
                  <c:v>89.910405422946496</c:v>
                </c:pt>
                <c:pt idx="227">
                  <c:v>90.345151113728306</c:v>
                </c:pt>
                <c:pt idx="228">
                  <c:v>78.160472219948005</c:v>
                </c:pt>
                <c:pt idx="229">
                  <c:v>78.990881936549002</c:v>
                </c:pt>
                <c:pt idx="230">
                  <c:v>75.453609396099395</c:v>
                </c:pt>
                <c:pt idx="231">
                  <c:v>64.466468582260902</c:v>
                </c:pt>
                <c:pt idx="232">
                  <c:v>60.829629066081097</c:v>
                </c:pt>
                <c:pt idx="233">
                  <c:v>52.856284842253601</c:v>
                </c:pt>
                <c:pt idx="234">
                  <c:v>43.441617828035199</c:v>
                </c:pt>
                <c:pt idx="235">
                  <c:v>33.078731790260498</c:v>
                </c:pt>
                <c:pt idx="236">
                  <c:v>27.4440836561845</c:v>
                </c:pt>
                <c:pt idx="237">
                  <c:v>25.648104424243801</c:v>
                </c:pt>
                <c:pt idx="238">
                  <c:v>18.769194966022098</c:v>
                </c:pt>
                <c:pt idx="239">
                  <c:v>12.005978351538401</c:v>
                </c:pt>
                <c:pt idx="240">
                  <c:v>10.328993584377599</c:v>
                </c:pt>
                <c:pt idx="241">
                  <c:v>8.1109210412598696</c:v>
                </c:pt>
                <c:pt idx="242">
                  <c:v>6.83714011397758</c:v>
                </c:pt>
                <c:pt idx="243">
                  <c:v>5.5486098795213197</c:v>
                </c:pt>
                <c:pt idx="244">
                  <c:v>8.8245876884071794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08-40BD-A8EA-17CBA9BF4AE3}"/>
            </c:ext>
          </c:extLst>
        </c:ser>
        <c:ser>
          <c:idx val="2"/>
          <c:order val="2"/>
          <c:tx>
            <c:v>gyroR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'[통합 문서3.xlsx]Sheet7'!$C$1:$C$277</c:f>
              <c:numCache>
                <c:formatCode>General</c:formatCode>
                <c:ptCount val="277"/>
                <c:pt idx="0">
                  <c:v>37.038815366608603</c:v>
                </c:pt>
                <c:pt idx="1">
                  <c:v>36.997749634110299</c:v>
                </c:pt>
                <c:pt idx="2">
                  <c:v>36.120156943461602</c:v>
                </c:pt>
                <c:pt idx="3">
                  <c:v>34.777232643800502</c:v>
                </c:pt>
                <c:pt idx="4">
                  <c:v>32.913265948288</c:v>
                </c:pt>
                <c:pt idx="5">
                  <c:v>29.937970689935302</c:v>
                </c:pt>
                <c:pt idx="6">
                  <c:v>27.081830677248298</c:v>
                </c:pt>
                <c:pt idx="7">
                  <c:v>27.699913139612899</c:v>
                </c:pt>
                <c:pt idx="8">
                  <c:v>32.1795384177247</c:v>
                </c:pt>
                <c:pt idx="9">
                  <c:v>39.871733821031803</c:v>
                </c:pt>
                <c:pt idx="10">
                  <c:v>48.254223605148297</c:v>
                </c:pt>
                <c:pt idx="11">
                  <c:v>56.453880784281203</c:v>
                </c:pt>
                <c:pt idx="12">
                  <c:v>63.798840014967503</c:v>
                </c:pt>
                <c:pt idx="13">
                  <c:v>71.539012481410595</c:v>
                </c:pt>
                <c:pt idx="14">
                  <c:v>80.260427367946093</c:v>
                </c:pt>
                <c:pt idx="15">
                  <c:v>87.091169861712103</c:v>
                </c:pt>
                <c:pt idx="16">
                  <c:v>92.840166357605099</c:v>
                </c:pt>
                <c:pt idx="17">
                  <c:v>96.952506807858597</c:v>
                </c:pt>
                <c:pt idx="18">
                  <c:v>99.395565161618094</c:v>
                </c:pt>
                <c:pt idx="19">
                  <c:v>99.892976166515098</c:v>
                </c:pt>
                <c:pt idx="20">
                  <c:v>98.358675343057001</c:v>
                </c:pt>
                <c:pt idx="21">
                  <c:v>94.014712164585902</c:v>
                </c:pt>
                <c:pt idx="22">
                  <c:v>87.893174654725797</c:v>
                </c:pt>
                <c:pt idx="23">
                  <c:v>79.974005635681294</c:v>
                </c:pt>
                <c:pt idx="24">
                  <c:v>69.923883924760901</c:v>
                </c:pt>
                <c:pt idx="25">
                  <c:v>59.173086512162101</c:v>
                </c:pt>
                <c:pt idx="26">
                  <c:v>49.254931460940497</c:v>
                </c:pt>
                <c:pt idx="27">
                  <c:v>38.877639051090902</c:v>
                </c:pt>
                <c:pt idx="28">
                  <c:v>29.111100526852599</c:v>
                </c:pt>
                <c:pt idx="29">
                  <c:v>20.469922820862099</c:v>
                </c:pt>
                <c:pt idx="30">
                  <c:v>12.8825896455332</c:v>
                </c:pt>
                <c:pt idx="31">
                  <c:v>6.9506115884591999</c:v>
                </c:pt>
                <c:pt idx="32">
                  <c:v>1.54376808177632</c:v>
                </c:pt>
                <c:pt idx="33">
                  <c:v>-1.81828401321279</c:v>
                </c:pt>
                <c:pt idx="34">
                  <c:v>-3.1847139528836101</c:v>
                </c:pt>
                <c:pt idx="35">
                  <c:v>-3.08799</c:v>
                </c:pt>
                <c:pt idx="36">
                  <c:v>-2.9879799999999999</c:v>
                </c:pt>
                <c:pt idx="37">
                  <c:v>-2.7573799999999999</c:v>
                </c:pt>
                <c:pt idx="38">
                  <c:v>-2.6958580869331401</c:v>
                </c:pt>
                <c:pt idx="39">
                  <c:v>-1.45634</c:v>
                </c:pt>
                <c:pt idx="40">
                  <c:v>-1.01234</c:v>
                </c:pt>
                <c:pt idx="41">
                  <c:v>0.484882274254121</c:v>
                </c:pt>
                <c:pt idx="42">
                  <c:v>7.94368083662674</c:v>
                </c:pt>
                <c:pt idx="43">
                  <c:v>18.956822510970099</c:v>
                </c:pt>
                <c:pt idx="44">
                  <c:v>30.086306051132901</c:v>
                </c:pt>
                <c:pt idx="45">
                  <c:v>42.273295097251101</c:v>
                </c:pt>
                <c:pt idx="46">
                  <c:v>55.611241494133303</c:v>
                </c:pt>
                <c:pt idx="47">
                  <c:v>69.503320138405002</c:v>
                </c:pt>
                <c:pt idx="48">
                  <c:v>80.5813303793974</c:v>
                </c:pt>
                <c:pt idx="49">
                  <c:v>88.506033291011505</c:v>
                </c:pt>
                <c:pt idx="50">
                  <c:v>94.086586114035995</c:v>
                </c:pt>
                <c:pt idx="51">
                  <c:v>97.578008244534203</c:v>
                </c:pt>
                <c:pt idx="52">
                  <c:v>98.792206074682696</c:v>
                </c:pt>
                <c:pt idx="53">
                  <c:v>98.577781163155194</c:v>
                </c:pt>
                <c:pt idx="54">
                  <c:v>98.201229999999995</c:v>
                </c:pt>
                <c:pt idx="55">
                  <c:v>97.74624</c:v>
                </c:pt>
                <c:pt idx="56">
                  <c:v>96.865461728085506</c:v>
                </c:pt>
                <c:pt idx="57">
                  <c:v>95.424520000000001</c:v>
                </c:pt>
                <c:pt idx="58">
                  <c:v>94.213449999999995</c:v>
                </c:pt>
                <c:pt idx="59">
                  <c:v>92.305898310668994</c:v>
                </c:pt>
                <c:pt idx="60">
                  <c:v>86.146332892102194</c:v>
                </c:pt>
                <c:pt idx="61">
                  <c:v>77.859770202812797</c:v>
                </c:pt>
                <c:pt idx="62">
                  <c:v>68.562183340293799</c:v>
                </c:pt>
                <c:pt idx="63">
                  <c:v>59.477533083291803</c:v>
                </c:pt>
                <c:pt idx="64">
                  <c:v>49.472723022070198</c:v>
                </c:pt>
                <c:pt idx="65">
                  <c:v>39.218326064980403</c:v>
                </c:pt>
                <c:pt idx="66">
                  <c:v>29.8392523809196</c:v>
                </c:pt>
                <c:pt idx="67">
                  <c:v>21.2734409714874</c:v>
                </c:pt>
                <c:pt idx="68">
                  <c:v>13.859526665073799</c:v>
                </c:pt>
                <c:pt idx="69">
                  <c:v>7.4375620481386804</c:v>
                </c:pt>
                <c:pt idx="70">
                  <c:v>1.9178022824185399</c:v>
                </c:pt>
                <c:pt idx="71">
                  <c:v>-1.91440003318715</c:v>
                </c:pt>
                <c:pt idx="72">
                  <c:v>-4.4521320400845497</c:v>
                </c:pt>
                <c:pt idx="73">
                  <c:v>-5.1234500000000001</c:v>
                </c:pt>
                <c:pt idx="74">
                  <c:v>-4.8729500000000003</c:v>
                </c:pt>
                <c:pt idx="75">
                  <c:v>-4.20342700958658</c:v>
                </c:pt>
                <c:pt idx="76">
                  <c:v>-3.98495</c:v>
                </c:pt>
                <c:pt idx="77">
                  <c:v>-3.2431399999999999</c:v>
                </c:pt>
                <c:pt idx="78">
                  <c:v>-2.9847199999999998</c:v>
                </c:pt>
                <c:pt idx="79">
                  <c:v>-1.938134</c:v>
                </c:pt>
                <c:pt idx="80">
                  <c:v>-1.3849199999999999</c:v>
                </c:pt>
                <c:pt idx="81">
                  <c:v>-0.98492000000000002</c:v>
                </c:pt>
                <c:pt idx="82">
                  <c:v>0.34131299999999998</c:v>
                </c:pt>
                <c:pt idx="83">
                  <c:v>1.2345120000000001</c:v>
                </c:pt>
                <c:pt idx="84">
                  <c:v>2.3142109999999998</c:v>
                </c:pt>
                <c:pt idx="85">
                  <c:v>5.1342109999999996</c:v>
                </c:pt>
                <c:pt idx="86">
                  <c:v>7.1351449999999996</c:v>
                </c:pt>
                <c:pt idx="87">
                  <c:v>21.2371845124438</c:v>
                </c:pt>
                <c:pt idx="88">
                  <c:v>35.443306150905698</c:v>
                </c:pt>
                <c:pt idx="89">
                  <c:v>49.835390552180499</c:v>
                </c:pt>
                <c:pt idx="90">
                  <c:v>66.107868103042705</c:v>
                </c:pt>
                <c:pt idx="91">
                  <c:v>79.980345033140793</c:v>
                </c:pt>
                <c:pt idx="92">
                  <c:v>90.055010778652104</c:v>
                </c:pt>
                <c:pt idx="93">
                  <c:v>97.324658589028004</c:v>
                </c:pt>
                <c:pt idx="94">
                  <c:v>102.317288849348</c:v>
                </c:pt>
                <c:pt idx="95">
                  <c:v>104.159809972148</c:v>
                </c:pt>
                <c:pt idx="96">
                  <c:v>104.11891839504599</c:v>
                </c:pt>
                <c:pt idx="97">
                  <c:v>102.116587936546</c:v>
                </c:pt>
                <c:pt idx="98">
                  <c:v>98.686687777548997</c:v>
                </c:pt>
                <c:pt idx="99">
                  <c:v>93.383900024764003</c:v>
                </c:pt>
                <c:pt idx="100">
                  <c:v>86.159861826232003</c:v>
                </c:pt>
                <c:pt idx="101">
                  <c:v>75.888736373617505</c:v>
                </c:pt>
                <c:pt idx="102">
                  <c:v>63.924117274637503</c:v>
                </c:pt>
                <c:pt idx="103">
                  <c:v>55.0271863467987</c:v>
                </c:pt>
                <c:pt idx="104">
                  <c:v>44.251488163211398</c:v>
                </c:pt>
                <c:pt idx="105">
                  <c:v>33.883914985772002</c:v>
                </c:pt>
                <c:pt idx="106">
                  <c:v>24.948785837891599</c:v>
                </c:pt>
                <c:pt idx="107">
                  <c:v>15.1073308321059</c:v>
                </c:pt>
                <c:pt idx="108">
                  <c:v>7.53905626461317</c:v>
                </c:pt>
                <c:pt idx="109">
                  <c:v>5.4245210000000004</c:v>
                </c:pt>
                <c:pt idx="110">
                  <c:v>3.135621</c:v>
                </c:pt>
                <c:pt idx="111">
                  <c:v>0.77678178748970494</c:v>
                </c:pt>
                <c:pt idx="112">
                  <c:v>-3.8489633082155801</c:v>
                </c:pt>
                <c:pt idx="113">
                  <c:v>-4.8482900000000004</c:v>
                </c:pt>
                <c:pt idx="114">
                  <c:v>-5.2134099999999997</c:v>
                </c:pt>
                <c:pt idx="115">
                  <c:v>-6.1247100000000003</c:v>
                </c:pt>
                <c:pt idx="116">
                  <c:v>-7.4207939349489296</c:v>
                </c:pt>
                <c:pt idx="117">
                  <c:v>-8.3866499525757003</c:v>
                </c:pt>
                <c:pt idx="118">
                  <c:v>-8.2662783701384495</c:v>
                </c:pt>
                <c:pt idx="119">
                  <c:v>-5.3148026446489203</c:v>
                </c:pt>
                <c:pt idx="120">
                  <c:v>2.511404444499</c:v>
                </c:pt>
                <c:pt idx="121">
                  <c:v>14.473700855911501</c:v>
                </c:pt>
                <c:pt idx="122">
                  <c:v>30.373958404975301</c:v>
                </c:pt>
                <c:pt idx="123">
                  <c:v>45.2568982260712</c:v>
                </c:pt>
                <c:pt idx="124">
                  <c:v>60.206292452124998</c:v>
                </c:pt>
                <c:pt idx="125">
                  <c:v>71.617381813645295</c:v>
                </c:pt>
                <c:pt idx="126">
                  <c:v>81.610925512610606</c:v>
                </c:pt>
                <c:pt idx="127">
                  <c:v>90.411755090457604</c:v>
                </c:pt>
                <c:pt idx="128">
                  <c:v>95.847952935616902</c:v>
                </c:pt>
                <c:pt idx="129">
                  <c:v>98.940133888411196</c:v>
                </c:pt>
                <c:pt idx="130">
                  <c:v>100.22060367703401</c:v>
                </c:pt>
                <c:pt idx="131">
                  <c:v>99.939985936850405</c:v>
                </c:pt>
                <c:pt idx="132">
                  <c:v>97.008263520487404</c:v>
                </c:pt>
                <c:pt idx="133">
                  <c:v>91.1976330042814</c:v>
                </c:pt>
                <c:pt idx="134">
                  <c:v>83.5379732010651</c:v>
                </c:pt>
                <c:pt idx="135">
                  <c:v>74.794743002132293</c:v>
                </c:pt>
                <c:pt idx="136">
                  <c:v>65.390558417754207</c:v>
                </c:pt>
                <c:pt idx="137">
                  <c:v>55.818599798955901</c:v>
                </c:pt>
                <c:pt idx="138">
                  <c:v>47.377402725162</c:v>
                </c:pt>
                <c:pt idx="139">
                  <c:v>37.626906341509098</c:v>
                </c:pt>
                <c:pt idx="140">
                  <c:v>28.542697310590501</c:v>
                </c:pt>
                <c:pt idx="141">
                  <c:v>19.433079075371101</c:v>
                </c:pt>
                <c:pt idx="142">
                  <c:v>10.281349030847601</c:v>
                </c:pt>
                <c:pt idx="143">
                  <c:v>2.5032228308710498</c:v>
                </c:pt>
                <c:pt idx="144">
                  <c:v>0.13443099999999999</c:v>
                </c:pt>
                <c:pt idx="145">
                  <c:v>-1.2356100000000001</c:v>
                </c:pt>
                <c:pt idx="146">
                  <c:v>-2.84145</c:v>
                </c:pt>
                <c:pt idx="147">
                  <c:v>-3.7936270438756798</c:v>
                </c:pt>
                <c:pt idx="148">
                  <c:v>-6.69615473981903</c:v>
                </c:pt>
                <c:pt idx="149">
                  <c:v>-8.12171993616351</c:v>
                </c:pt>
                <c:pt idx="150">
                  <c:v>-6.1743589231703302</c:v>
                </c:pt>
                <c:pt idx="151">
                  <c:v>-3.8482799999999999</c:v>
                </c:pt>
                <c:pt idx="152">
                  <c:v>-1.49502</c:v>
                </c:pt>
                <c:pt idx="153">
                  <c:v>-1.023E-2</c:v>
                </c:pt>
                <c:pt idx="154">
                  <c:v>1.68257433479943</c:v>
                </c:pt>
                <c:pt idx="155">
                  <c:v>5.1635220000000004</c:v>
                </c:pt>
                <c:pt idx="156">
                  <c:v>13.9323057699813</c:v>
                </c:pt>
                <c:pt idx="157">
                  <c:v>26.735890876084</c:v>
                </c:pt>
                <c:pt idx="158">
                  <c:v>39.993655812105096</c:v>
                </c:pt>
                <c:pt idx="159">
                  <c:v>51.897301340034304</c:v>
                </c:pt>
                <c:pt idx="160">
                  <c:v>61.803259875991699</c:v>
                </c:pt>
                <c:pt idx="161">
                  <c:v>73.626585922768797</c:v>
                </c:pt>
                <c:pt idx="162">
                  <c:v>82.985815423935307</c:v>
                </c:pt>
                <c:pt idx="163">
                  <c:v>90.317760320210695</c:v>
                </c:pt>
                <c:pt idx="164">
                  <c:v>94.712568998954296</c:v>
                </c:pt>
                <c:pt idx="165">
                  <c:v>97.673628359209999</c:v>
                </c:pt>
                <c:pt idx="166">
                  <c:v>98.7331608446259</c:v>
                </c:pt>
                <c:pt idx="167">
                  <c:v>98.437889131496803</c:v>
                </c:pt>
                <c:pt idx="168">
                  <c:v>96.668344185051396</c:v>
                </c:pt>
                <c:pt idx="169">
                  <c:v>93.141193870598599</c:v>
                </c:pt>
                <c:pt idx="170">
                  <c:v>87.371843848935598</c:v>
                </c:pt>
                <c:pt idx="171">
                  <c:v>79.324924151900106</c:v>
                </c:pt>
                <c:pt idx="172">
                  <c:v>70.079652643811301</c:v>
                </c:pt>
                <c:pt idx="173">
                  <c:v>59.535784868931202</c:v>
                </c:pt>
                <c:pt idx="174">
                  <c:v>49.752568327880098</c:v>
                </c:pt>
                <c:pt idx="175">
                  <c:v>39.135674125482602</c:v>
                </c:pt>
                <c:pt idx="176">
                  <c:v>30.1401960892853</c:v>
                </c:pt>
                <c:pt idx="177">
                  <c:v>21.183857151844801</c:v>
                </c:pt>
                <c:pt idx="178">
                  <c:v>11.5734508314486</c:v>
                </c:pt>
                <c:pt idx="179">
                  <c:v>4.4543357734545896</c:v>
                </c:pt>
                <c:pt idx="180">
                  <c:v>-0.68344297689479006</c:v>
                </c:pt>
                <c:pt idx="181">
                  <c:v>-3.9205205488235602</c:v>
                </c:pt>
                <c:pt idx="182">
                  <c:v>-5.4007722737212296</c:v>
                </c:pt>
                <c:pt idx="183">
                  <c:v>-4.5081592227849496</c:v>
                </c:pt>
                <c:pt idx="184">
                  <c:v>-3.4847601166520201</c:v>
                </c:pt>
                <c:pt idx="185">
                  <c:v>-2.5250604284345699</c:v>
                </c:pt>
                <c:pt idx="186">
                  <c:v>-1.2527568358719201</c:v>
                </c:pt>
                <c:pt idx="187">
                  <c:v>0.51725367357465901</c:v>
                </c:pt>
                <c:pt idx="188">
                  <c:v>5.2024242464129404</c:v>
                </c:pt>
                <c:pt idx="189">
                  <c:v>15.1988246379749</c:v>
                </c:pt>
                <c:pt idx="190">
                  <c:v>27.0044297723684</c:v>
                </c:pt>
                <c:pt idx="191">
                  <c:v>39.302246116900001</c:v>
                </c:pt>
                <c:pt idx="192">
                  <c:v>51.823671547795101</c:v>
                </c:pt>
                <c:pt idx="193">
                  <c:v>61.207469007183299</c:v>
                </c:pt>
                <c:pt idx="194">
                  <c:v>70.444894197967997</c:v>
                </c:pt>
                <c:pt idx="195">
                  <c:v>78.659955607357404</c:v>
                </c:pt>
                <c:pt idx="196">
                  <c:v>86.150319341857696</c:v>
                </c:pt>
                <c:pt idx="197">
                  <c:v>91.269063832804605</c:v>
                </c:pt>
                <c:pt idx="198">
                  <c:v>96.233689291629702</c:v>
                </c:pt>
                <c:pt idx="199">
                  <c:v>97.189459857430407</c:v>
                </c:pt>
                <c:pt idx="200">
                  <c:v>95.966196539876805</c:v>
                </c:pt>
                <c:pt idx="201">
                  <c:v>93.264966018749007</c:v>
                </c:pt>
                <c:pt idx="202">
                  <c:v>87.869763674711805</c:v>
                </c:pt>
                <c:pt idx="203">
                  <c:v>80.1432708030014</c:v>
                </c:pt>
                <c:pt idx="204">
                  <c:v>70.311002678368197</c:v>
                </c:pt>
                <c:pt idx="205">
                  <c:v>60.356062298177903</c:v>
                </c:pt>
                <c:pt idx="206">
                  <c:v>49.965818024532602</c:v>
                </c:pt>
                <c:pt idx="207">
                  <c:v>39.743062953988002</c:v>
                </c:pt>
                <c:pt idx="208">
                  <c:v>29.5994746284595</c:v>
                </c:pt>
                <c:pt idx="209">
                  <c:v>21.001879855329801</c:v>
                </c:pt>
                <c:pt idx="210">
                  <c:v>12.293127885441301</c:v>
                </c:pt>
                <c:pt idx="211">
                  <c:v>3.7182711962222799</c:v>
                </c:pt>
                <c:pt idx="212">
                  <c:v>-3.1678694306261299</c:v>
                </c:pt>
                <c:pt idx="213">
                  <c:v>-8.0166881212992607</c:v>
                </c:pt>
                <c:pt idx="214">
                  <c:v>-11.313421720091601</c:v>
                </c:pt>
                <c:pt idx="215">
                  <c:v>-13.012944819291601</c:v>
                </c:pt>
                <c:pt idx="216">
                  <c:v>-12.513159094385699</c:v>
                </c:pt>
                <c:pt idx="217">
                  <c:v>-8.6559513130736203</c:v>
                </c:pt>
                <c:pt idx="218">
                  <c:v>-2.8016371945486598</c:v>
                </c:pt>
                <c:pt idx="219">
                  <c:v>6.9723881561016299</c:v>
                </c:pt>
                <c:pt idx="220">
                  <c:v>17.6837327022055</c:v>
                </c:pt>
                <c:pt idx="221">
                  <c:v>29.480874297633299</c:v>
                </c:pt>
                <c:pt idx="222">
                  <c:v>42.086710173373604</c:v>
                </c:pt>
                <c:pt idx="223">
                  <c:v>53.010413442393897</c:v>
                </c:pt>
                <c:pt idx="224">
                  <c:v>62.946586377663998</c:v>
                </c:pt>
                <c:pt idx="225">
                  <c:v>71.400842750351401</c:v>
                </c:pt>
                <c:pt idx="226">
                  <c:v>78.924037736616398</c:v>
                </c:pt>
                <c:pt idx="227">
                  <c:v>86.921068458985204</c:v>
                </c:pt>
                <c:pt idx="228">
                  <c:v>91.294721012062496</c:v>
                </c:pt>
                <c:pt idx="229">
                  <c:v>93.407648827307696</c:v>
                </c:pt>
                <c:pt idx="230">
                  <c:v>95.305063442242499</c:v>
                </c:pt>
                <c:pt idx="231">
                  <c:v>96.136096940278193</c:v>
                </c:pt>
                <c:pt idx="232">
                  <c:v>94.452090225525296</c:v>
                </c:pt>
                <c:pt idx="233">
                  <c:v>89.985679889961304</c:v>
                </c:pt>
                <c:pt idx="234">
                  <c:v>83.275009457427799</c:v>
                </c:pt>
                <c:pt idx="235">
                  <c:v>75.277558106018105</c:v>
                </c:pt>
                <c:pt idx="236">
                  <c:v>64.434395386671497</c:v>
                </c:pt>
                <c:pt idx="237">
                  <c:v>53.008656491772697</c:v>
                </c:pt>
                <c:pt idx="238">
                  <c:v>42.865208676551497</c:v>
                </c:pt>
                <c:pt idx="239">
                  <c:v>34.385924262534097</c:v>
                </c:pt>
                <c:pt idx="240">
                  <c:v>27.8022466973589</c:v>
                </c:pt>
                <c:pt idx="241">
                  <c:v>22.924919204783599</c:v>
                </c:pt>
                <c:pt idx="242">
                  <c:v>18.9785345250666</c:v>
                </c:pt>
                <c:pt idx="243">
                  <c:v>16.310094719053101</c:v>
                </c:pt>
                <c:pt idx="244">
                  <c:v>13.739805750963001</c:v>
                </c:pt>
                <c:pt idx="245">
                  <c:v>12.018407017723099</c:v>
                </c:pt>
                <c:pt idx="246">
                  <c:v>10.7228726029215</c:v>
                </c:pt>
                <c:pt idx="247">
                  <c:v>9.9996809886185503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08-40BD-A8EA-17CBA9BF4AE3}"/>
            </c:ext>
          </c:extLst>
        </c:ser>
        <c:ser>
          <c:idx val="4"/>
          <c:order val="4"/>
          <c:tx>
            <c:v>compR1</c:v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'[통합 문서3.xlsx]Sheet7'!$E$1:$E$246</c:f>
              <c:numCache>
                <c:formatCode>General</c:formatCode>
                <c:ptCount val="246"/>
                <c:pt idx="0">
                  <c:v>39.389485761997697</c:v>
                </c:pt>
                <c:pt idx="1">
                  <c:v>43.034125622539399</c:v>
                </c:pt>
                <c:pt idx="2">
                  <c:v>40.1593491441092</c:v>
                </c:pt>
                <c:pt idx="3">
                  <c:v>37.020764622805501</c:v>
                </c:pt>
                <c:pt idx="4">
                  <c:v>34.671016053373698</c:v>
                </c:pt>
                <c:pt idx="5">
                  <c:v>36.000108941006097</c:v>
                </c:pt>
                <c:pt idx="6">
                  <c:v>37.070353505959602</c:v>
                </c:pt>
                <c:pt idx="7">
                  <c:v>33.350656696395397</c:v>
                </c:pt>
                <c:pt idx="8">
                  <c:v>35.621458789858799</c:v>
                </c:pt>
                <c:pt idx="9">
                  <c:v>39.954983573992301</c:v>
                </c:pt>
                <c:pt idx="10">
                  <c:v>41.8402510115586</c:v>
                </c:pt>
                <c:pt idx="11">
                  <c:v>49.323681538108602</c:v>
                </c:pt>
                <c:pt idx="12">
                  <c:v>56.757903579881102</c:v>
                </c:pt>
                <c:pt idx="13">
                  <c:v>60.8881459002898</c:v>
                </c:pt>
                <c:pt idx="14">
                  <c:v>67.276555827804003</c:v>
                </c:pt>
                <c:pt idx="15">
                  <c:v>79.430025788456504</c:v>
                </c:pt>
                <c:pt idx="16">
                  <c:v>84.264259008524306</c:v>
                </c:pt>
                <c:pt idx="17">
                  <c:v>91.641740824822307</c:v>
                </c:pt>
                <c:pt idx="18">
                  <c:v>97.993610531414106</c:v>
                </c:pt>
                <c:pt idx="19">
                  <c:v>106.090248557913</c:v>
                </c:pt>
                <c:pt idx="20">
                  <c:v>111.425680626416</c:v>
                </c:pt>
                <c:pt idx="21">
                  <c:v>107.743987379686</c:v>
                </c:pt>
                <c:pt idx="22">
                  <c:v>91.527299221022801</c:v>
                </c:pt>
                <c:pt idx="23">
                  <c:v>79.029814646826694</c:v>
                </c:pt>
                <c:pt idx="24">
                  <c:v>64.413695484644904</c:v>
                </c:pt>
                <c:pt idx="25">
                  <c:v>54.330949947324598</c:v>
                </c:pt>
                <c:pt idx="26">
                  <c:v>44.019667313084597</c:v>
                </c:pt>
                <c:pt idx="27">
                  <c:v>30.706811142676099</c:v>
                </c:pt>
                <c:pt idx="28">
                  <c:v>24.3313474681127</c:v>
                </c:pt>
                <c:pt idx="29">
                  <c:v>16.176016465729901</c:v>
                </c:pt>
                <c:pt idx="30">
                  <c:v>11.088019281083</c:v>
                </c:pt>
                <c:pt idx="31">
                  <c:v>6.9105675972970602</c:v>
                </c:pt>
                <c:pt idx="32">
                  <c:v>4.6686439885204898</c:v>
                </c:pt>
                <c:pt idx="33">
                  <c:v>2.7151722648558598</c:v>
                </c:pt>
                <c:pt idx="34">
                  <c:v>1.83447540402389</c:v>
                </c:pt>
                <c:pt idx="35">
                  <c:v>1.83351004437984</c:v>
                </c:pt>
                <c:pt idx="36">
                  <c:v>0.94645094129918295</c:v>
                </c:pt>
                <c:pt idx="37">
                  <c:v>-0.23383210963635501</c:v>
                </c:pt>
                <c:pt idx="38">
                  <c:v>-1.5987732029945101</c:v>
                </c:pt>
                <c:pt idx="39">
                  <c:v>-1.23030590352853</c:v>
                </c:pt>
                <c:pt idx="40">
                  <c:v>-0.58233491157595996</c:v>
                </c:pt>
                <c:pt idx="41">
                  <c:v>0.61887714056202403</c:v>
                </c:pt>
                <c:pt idx="42">
                  <c:v>4.2184095017111503</c:v>
                </c:pt>
                <c:pt idx="43">
                  <c:v>7.3187692022544901</c:v>
                </c:pt>
                <c:pt idx="44">
                  <c:v>16.9904613305631</c:v>
                </c:pt>
                <c:pt idx="45">
                  <c:v>27.409373472829799</c:v>
                </c:pt>
                <c:pt idx="46">
                  <c:v>43.600760929807898</c:v>
                </c:pt>
                <c:pt idx="47">
                  <c:v>54.602210192342802</c:v>
                </c:pt>
                <c:pt idx="48">
                  <c:v>64.133564253095699</c:v>
                </c:pt>
                <c:pt idx="49">
                  <c:v>68.020124540336397</c:v>
                </c:pt>
                <c:pt idx="50">
                  <c:v>84.359181210140605</c:v>
                </c:pt>
                <c:pt idx="51">
                  <c:v>93.463613693015105</c:v>
                </c:pt>
                <c:pt idx="52">
                  <c:v>99.211075810659096</c:v>
                </c:pt>
                <c:pt idx="53">
                  <c:v>99.403177578158903</c:v>
                </c:pt>
                <c:pt idx="54">
                  <c:v>96.322843995499696</c:v>
                </c:pt>
                <c:pt idx="55">
                  <c:v>94.303608281308598</c:v>
                </c:pt>
                <c:pt idx="56">
                  <c:v>94.596200310048999</c:v>
                </c:pt>
                <c:pt idx="57">
                  <c:v>91.293912306320806</c:v>
                </c:pt>
                <c:pt idx="58">
                  <c:v>91.508023865848401</c:v>
                </c:pt>
                <c:pt idx="59">
                  <c:v>85.623034638449496</c:v>
                </c:pt>
                <c:pt idx="60">
                  <c:v>84.933057186126604</c:v>
                </c:pt>
                <c:pt idx="61">
                  <c:v>72.180717115641301</c:v>
                </c:pt>
                <c:pt idx="62">
                  <c:v>64.628055100445593</c:v>
                </c:pt>
                <c:pt idx="63">
                  <c:v>55.363673610190602</c:v>
                </c:pt>
                <c:pt idx="64">
                  <c:v>47.7632435336782</c:v>
                </c:pt>
                <c:pt idx="65">
                  <c:v>42.762336436530099</c:v>
                </c:pt>
                <c:pt idx="66">
                  <c:v>34.384998109497403</c:v>
                </c:pt>
                <c:pt idx="67">
                  <c:v>29.658970277242599</c:v>
                </c:pt>
                <c:pt idx="68">
                  <c:v>22.384594476839801</c:v>
                </c:pt>
                <c:pt idx="69">
                  <c:v>16.2510914043499</c:v>
                </c:pt>
                <c:pt idx="70">
                  <c:v>11.5441556951269</c:v>
                </c:pt>
                <c:pt idx="71">
                  <c:v>8.8297727042031706</c:v>
                </c:pt>
                <c:pt idx="72">
                  <c:v>5.1692433520306302</c:v>
                </c:pt>
                <c:pt idx="73">
                  <c:v>1.63249325597704</c:v>
                </c:pt>
                <c:pt idx="74">
                  <c:v>-0.56492867537360303</c:v>
                </c:pt>
                <c:pt idx="75">
                  <c:v>-2.1302740637317399</c:v>
                </c:pt>
                <c:pt idx="76">
                  <c:v>-2.74937259480309</c:v>
                </c:pt>
                <c:pt idx="77">
                  <c:v>-3.5829879328588099</c:v>
                </c:pt>
                <c:pt idx="78">
                  <c:v>-4.6194500029006598</c:v>
                </c:pt>
                <c:pt idx="79">
                  <c:v>-4.9776091713848496</c:v>
                </c:pt>
                <c:pt idx="80">
                  <c:v>-2.7233206565892099</c:v>
                </c:pt>
                <c:pt idx="81">
                  <c:v>0.46553781186138699</c:v>
                </c:pt>
                <c:pt idx="82">
                  <c:v>4.9663752429802299</c:v>
                </c:pt>
                <c:pt idx="83">
                  <c:v>12.3950118338607</c:v>
                </c:pt>
                <c:pt idx="84">
                  <c:v>20.2833605340848</c:v>
                </c:pt>
                <c:pt idx="85">
                  <c:v>28.341825151554598</c:v>
                </c:pt>
                <c:pt idx="86">
                  <c:v>39.863432041758998</c:v>
                </c:pt>
                <c:pt idx="87">
                  <c:v>49.056889167195799</c:v>
                </c:pt>
                <c:pt idx="88">
                  <c:v>57.985638761395499</c:v>
                </c:pt>
                <c:pt idx="89">
                  <c:v>65.701251499952306</c:v>
                </c:pt>
                <c:pt idx="90">
                  <c:v>74.934299536204307</c:v>
                </c:pt>
                <c:pt idx="91">
                  <c:v>77.974456853006004</c:v>
                </c:pt>
                <c:pt idx="92">
                  <c:v>86.933276508485704</c:v>
                </c:pt>
                <c:pt idx="93">
                  <c:v>93.608771590855596</c:v>
                </c:pt>
                <c:pt idx="94">
                  <c:v>95.199712256602893</c:v>
                </c:pt>
                <c:pt idx="95">
                  <c:v>93.789997056871798</c:v>
                </c:pt>
                <c:pt idx="96">
                  <c:v>96.149857834133499</c:v>
                </c:pt>
                <c:pt idx="97">
                  <c:v>93.312344767374398</c:v>
                </c:pt>
                <c:pt idx="98">
                  <c:v>94.231100708548098</c:v>
                </c:pt>
                <c:pt idx="99">
                  <c:v>86.086620484554004</c:v>
                </c:pt>
                <c:pt idx="100">
                  <c:v>77.970240634793399</c:v>
                </c:pt>
                <c:pt idx="101">
                  <c:v>65.169698114440095</c:v>
                </c:pt>
                <c:pt idx="102">
                  <c:v>51.638158571787301</c:v>
                </c:pt>
                <c:pt idx="103">
                  <c:v>39.8443249996158</c:v>
                </c:pt>
                <c:pt idx="104">
                  <c:v>28.148293468487498</c:v>
                </c:pt>
                <c:pt idx="105">
                  <c:v>23.819720879987798</c:v>
                </c:pt>
                <c:pt idx="106">
                  <c:v>16.450219036245901</c:v>
                </c:pt>
                <c:pt idx="107">
                  <c:v>11.042466966223699</c:v>
                </c:pt>
                <c:pt idx="108">
                  <c:v>7.66908667628259</c:v>
                </c:pt>
                <c:pt idx="109">
                  <c:v>3.7567375149925</c:v>
                </c:pt>
                <c:pt idx="110">
                  <c:v>0.15132248606645901</c:v>
                </c:pt>
                <c:pt idx="111">
                  <c:v>-4.7427544641740997</c:v>
                </c:pt>
                <c:pt idx="112">
                  <c:v>-5.59724097933307</c:v>
                </c:pt>
                <c:pt idx="113">
                  <c:v>-5.8326312776171303</c:v>
                </c:pt>
                <c:pt idx="114">
                  <c:v>-5.8108678729887</c:v>
                </c:pt>
                <c:pt idx="115">
                  <c:v>-4.6032847539636297</c:v>
                </c:pt>
                <c:pt idx="116">
                  <c:v>-3.5311412079149598</c:v>
                </c:pt>
                <c:pt idx="117">
                  <c:v>-0.80160119211722103</c:v>
                </c:pt>
                <c:pt idx="118">
                  <c:v>2.7974017999766501</c:v>
                </c:pt>
                <c:pt idx="119">
                  <c:v>7.9454827169998001</c:v>
                </c:pt>
                <c:pt idx="120">
                  <c:v>13.967649356732201</c:v>
                </c:pt>
                <c:pt idx="121">
                  <c:v>20.863618726590801</c:v>
                </c:pt>
                <c:pt idx="122">
                  <c:v>30.633048133393999</c:v>
                </c:pt>
                <c:pt idx="123">
                  <c:v>40.904892797175698</c:v>
                </c:pt>
                <c:pt idx="124">
                  <c:v>50.678924080769498</c:v>
                </c:pt>
                <c:pt idx="125">
                  <c:v>61.4246465125306</c:v>
                </c:pt>
                <c:pt idx="126">
                  <c:v>67.612269220925597</c:v>
                </c:pt>
                <c:pt idx="127">
                  <c:v>72.097607534945496</c:v>
                </c:pt>
                <c:pt idx="128">
                  <c:v>82.577034806024898</c:v>
                </c:pt>
                <c:pt idx="129">
                  <c:v>81.448418062944299</c:v>
                </c:pt>
                <c:pt idx="130">
                  <c:v>86.211739870307696</c:v>
                </c:pt>
                <c:pt idx="131">
                  <c:v>89.579368485792401</c:v>
                </c:pt>
                <c:pt idx="132">
                  <c:v>92.765780680369801</c:v>
                </c:pt>
                <c:pt idx="133">
                  <c:v>94.484614661241295</c:v>
                </c:pt>
                <c:pt idx="134">
                  <c:v>90.403114992615997</c:v>
                </c:pt>
                <c:pt idx="135">
                  <c:v>90.193117165869197</c:v>
                </c:pt>
                <c:pt idx="136">
                  <c:v>89.411100382376205</c:v>
                </c:pt>
                <c:pt idx="137">
                  <c:v>77.082145251815902</c:v>
                </c:pt>
                <c:pt idx="138">
                  <c:v>62.982385292283197</c:v>
                </c:pt>
                <c:pt idx="139">
                  <c:v>50.712817520944697</c:v>
                </c:pt>
                <c:pt idx="140">
                  <c:v>38.1379619833234</c:v>
                </c:pt>
                <c:pt idx="141">
                  <c:v>27.402900766229902</c:v>
                </c:pt>
                <c:pt idx="142">
                  <c:v>21.1114987540175</c:v>
                </c:pt>
                <c:pt idx="143">
                  <c:v>16.621905248104799</c:v>
                </c:pt>
                <c:pt idx="144">
                  <c:v>13.351920350885599</c:v>
                </c:pt>
                <c:pt idx="145">
                  <c:v>8.0507100181631497</c:v>
                </c:pt>
                <c:pt idx="146">
                  <c:v>4.7977938887997196</c:v>
                </c:pt>
                <c:pt idx="147">
                  <c:v>-7.9587423953957598E-2</c:v>
                </c:pt>
                <c:pt idx="148">
                  <c:v>-1.89072350593057</c:v>
                </c:pt>
                <c:pt idx="149">
                  <c:v>-4.1866489627383903</c:v>
                </c:pt>
                <c:pt idx="150">
                  <c:v>-4.5673728856488003</c:v>
                </c:pt>
                <c:pt idx="151">
                  <c:v>-5.77563683693882</c:v>
                </c:pt>
                <c:pt idx="152">
                  <c:v>-7.3020450466911404</c:v>
                </c:pt>
                <c:pt idx="153">
                  <c:v>-6.07597802387152</c:v>
                </c:pt>
                <c:pt idx="154">
                  <c:v>-3.74112565165054</c:v>
                </c:pt>
                <c:pt idx="155">
                  <c:v>-0.494771135522239</c:v>
                </c:pt>
                <c:pt idx="156">
                  <c:v>5.8660508598115397</c:v>
                </c:pt>
                <c:pt idx="157">
                  <c:v>7.5493854268967802</c:v>
                </c:pt>
                <c:pt idx="158">
                  <c:v>16.020723942126398</c:v>
                </c:pt>
                <c:pt idx="159">
                  <c:v>23.182446380610699</c:v>
                </c:pt>
                <c:pt idx="160">
                  <c:v>36.416271689357799</c:v>
                </c:pt>
                <c:pt idx="161">
                  <c:v>43.063963665714503</c:v>
                </c:pt>
                <c:pt idx="162">
                  <c:v>55.483471088762002</c:v>
                </c:pt>
                <c:pt idx="163">
                  <c:v>58.972385008119502</c:v>
                </c:pt>
                <c:pt idx="164">
                  <c:v>65.260300524567498</c:v>
                </c:pt>
                <c:pt idx="165">
                  <c:v>72.197812678667205</c:v>
                </c:pt>
                <c:pt idx="166">
                  <c:v>82.7822370083924</c:v>
                </c:pt>
                <c:pt idx="167">
                  <c:v>92.489396096474806</c:v>
                </c:pt>
                <c:pt idx="168">
                  <c:v>89.579496541175203</c:v>
                </c:pt>
                <c:pt idx="169">
                  <c:v>86.813911663172505</c:v>
                </c:pt>
                <c:pt idx="170">
                  <c:v>88.053306613763695</c:v>
                </c:pt>
                <c:pt idx="171">
                  <c:v>91.811608826230298</c:v>
                </c:pt>
                <c:pt idx="172">
                  <c:v>80.138607953778703</c:v>
                </c:pt>
                <c:pt idx="173">
                  <c:v>63.471996631120398</c:v>
                </c:pt>
                <c:pt idx="174">
                  <c:v>50.438295600509399</c:v>
                </c:pt>
                <c:pt idx="175">
                  <c:v>37.198547701673697</c:v>
                </c:pt>
                <c:pt idx="176">
                  <c:v>28.787996792480001</c:v>
                </c:pt>
                <c:pt idx="177">
                  <c:v>26.605977370766499</c:v>
                </c:pt>
                <c:pt idx="178">
                  <c:v>20.370727021090701</c:v>
                </c:pt>
                <c:pt idx="179">
                  <c:v>9.9371158348616504</c:v>
                </c:pt>
                <c:pt idx="180">
                  <c:v>4.1274090409126796</c:v>
                </c:pt>
                <c:pt idx="181">
                  <c:v>1.98096308044225</c:v>
                </c:pt>
                <c:pt idx="182">
                  <c:v>-1.2618439973775999</c:v>
                </c:pt>
                <c:pt idx="183">
                  <c:v>-3.8287883329502002</c:v>
                </c:pt>
                <c:pt idx="184">
                  <c:v>-5.1637460969161104</c:v>
                </c:pt>
                <c:pt idx="185">
                  <c:v>-4.4744822516463403</c:v>
                </c:pt>
                <c:pt idx="186">
                  <c:v>-0.438785192612622</c:v>
                </c:pt>
                <c:pt idx="187">
                  <c:v>3.3984859159009702</c:v>
                </c:pt>
                <c:pt idx="188">
                  <c:v>8.2741570057641098</c:v>
                </c:pt>
                <c:pt idx="189">
                  <c:v>17.612815308098501</c:v>
                </c:pt>
                <c:pt idx="190">
                  <c:v>30.345553799375999</c:v>
                </c:pt>
                <c:pt idx="191">
                  <c:v>44.486111888222197</c:v>
                </c:pt>
                <c:pt idx="192">
                  <c:v>56.936061859054597</c:v>
                </c:pt>
                <c:pt idx="193">
                  <c:v>55.503991651868702</c:v>
                </c:pt>
                <c:pt idx="194">
                  <c:v>63.598469409506997</c:v>
                </c:pt>
                <c:pt idx="195">
                  <c:v>66.942954051320896</c:v>
                </c:pt>
                <c:pt idx="196">
                  <c:v>71.563710565629606</c:v>
                </c:pt>
                <c:pt idx="197">
                  <c:v>81.250562178471895</c:v>
                </c:pt>
                <c:pt idx="198">
                  <c:v>90.264638609359906</c:v>
                </c:pt>
                <c:pt idx="199">
                  <c:v>92.979368279851798</c:v>
                </c:pt>
                <c:pt idx="200">
                  <c:v>89.263855498163494</c:v>
                </c:pt>
                <c:pt idx="201">
                  <c:v>84.275645217716104</c:v>
                </c:pt>
                <c:pt idx="202">
                  <c:v>72.715806878442805</c:v>
                </c:pt>
                <c:pt idx="203">
                  <c:v>59.6290338188332</c:v>
                </c:pt>
                <c:pt idx="204">
                  <c:v>51.372821334407298</c:v>
                </c:pt>
                <c:pt idx="205">
                  <c:v>38.918868425556497</c:v>
                </c:pt>
                <c:pt idx="206">
                  <c:v>28.9137712736349</c:v>
                </c:pt>
                <c:pt idx="207">
                  <c:v>20.149470820687501</c:v>
                </c:pt>
                <c:pt idx="208">
                  <c:v>12.354183009861799</c:v>
                </c:pt>
                <c:pt idx="209">
                  <c:v>8.4949585133634198</c:v>
                </c:pt>
                <c:pt idx="210">
                  <c:v>3.4841523614413399</c:v>
                </c:pt>
                <c:pt idx="211">
                  <c:v>-2.13849141094461</c:v>
                </c:pt>
                <c:pt idx="212">
                  <c:v>-4.7996570579926097</c:v>
                </c:pt>
                <c:pt idx="213">
                  <c:v>-5.6014552959717596</c:v>
                </c:pt>
                <c:pt idx="214">
                  <c:v>-5.1326220027538199</c:v>
                </c:pt>
                <c:pt idx="215">
                  <c:v>-3.4893892483252098</c:v>
                </c:pt>
                <c:pt idx="216">
                  <c:v>1.5778458066027701</c:v>
                </c:pt>
                <c:pt idx="217">
                  <c:v>9.2694244463832298</c:v>
                </c:pt>
                <c:pt idx="218">
                  <c:v>20.272837593814799</c:v>
                </c:pt>
                <c:pt idx="219">
                  <c:v>30.589989935165399</c:v>
                </c:pt>
                <c:pt idx="220">
                  <c:v>39.059877688716902</c:v>
                </c:pt>
                <c:pt idx="221">
                  <c:v>50.317913509944198</c:v>
                </c:pt>
                <c:pt idx="222">
                  <c:v>58.310599966401703</c:v>
                </c:pt>
                <c:pt idx="223">
                  <c:v>63.903200331917198</c:v>
                </c:pt>
                <c:pt idx="224">
                  <c:v>72.258222306277105</c:v>
                </c:pt>
                <c:pt idx="225">
                  <c:v>80.340581297349402</c:v>
                </c:pt>
                <c:pt idx="226">
                  <c:v>87.247103382135904</c:v>
                </c:pt>
                <c:pt idx="227">
                  <c:v>89.019086062798195</c:v>
                </c:pt>
                <c:pt idx="228">
                  <c:v>84.7171215308923</c:v>
                </c:pt>
                <c:pt idx="229">
                  <c:v>81.045719789532001</c:v>
                </c:pt>
                <c:pt idx="230">
                  <c:v>75.424441915008501</c:v>
                </c:pt>
                <c:pt idx="231">
                  <c:v>68.074234091656507</c:v>
                </c:pt>
                <c:pt idx="232">
                  <c:v>64.986697298118898</c:v>
                </c:pt>
                <c:pt idx="233">
                  <c:v>58.3785434707519</c:v>
                </c:pt>
                <c:pt idx="234">
                  <c:v>46.674488078856299</c:v>
                </c:pt>
                <c:pt idx="235">
                  <c:v>38.545947785231299</c:v>
                </c:pt>
                <c:pt idx="236">
                  <c:v>32.5614355694699</c:v>
                </c:pt>
                <c:pt idx="237">
                  <c:v>25.2168647303596</c:v>
                </c:pt>
                <c:pt idx="238">
                  <c:v>20.339517900865701</c:v>
                </c:pt>
                <c:pt idx="239">
                  <c:v>16.1712376380951</c:v>
                </c:pt>
                <c:pt idx="240">
                  <c:v>12.0641514854767</c:v>
                </c:pt>
                <c:pt idx="241">
                  <c:v>8.8103969280500305</c:v>
                </c:pt>
                <c:pt idx="242">
                  <c:v>7.3100457994330501</c:v>
                </c:pt>
                <c:pt idx="243">
                  <c:v>7.2264238299599697</c:v>
                </c:pt>
                <c:pt idx="244">
                  <c:v>6.29104870939529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08-40BD-A8EA-17CBA9BF4AE3}"/>
            </c:ext>
          </c:extLst>
        </c:ser>
        <c:ser>
          <c:idx val="6"/>
          <c:order val="6"/>
          <c:tx>
            <c:v>compR2</c:v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'[통합 문서3.xlsx]Sheet7'!$G$1:$G$246</c:f>
              <c:numCache>
                <c:formatCode>General</c:formatCode>
                <c:ptCount val="246"/>
                <c:pt idx="0">
                  <c:v>38.785073679365098</c:v>
                </c:pt>
                <c:pt idx="1">
                  <c:v>42.6534717418469</c:v>
                </c:pt>
                <c:pt idx="2">
                  <c:v>40.097697770346997</c:v>
                </c:pt>
                <c:pt idx="3">
                  <c:v>36.734248635148901</c:v>
                </c:pt>
                <c:pt idx="4">
                  <c:v>34.467766504416197</c:v>
                </c:pt>
                <c:pt idx="5">
                  <c:v>35.569322018136198</c:v>
                </c:pt>
                <c:pt idx="6">
                  <c:v>37.107383347347401</c:v>
                </c:pt>
                <c:pt idx="7">
                  <c:v>33.982388676766</c:v>
                </c:pt>
                <c:pt idx="8">
                  <c:v>35.691109550883297</c:v>
                </c:pt>
                <c:pt idx="9">
                  <c:v>39.808857112761203</c:v>
                </c:pt>
                <c:pt idx="10">
                  <c:v>42.351317550739999</c:v>
                </c:pt>
                <c:pt idx="11">
                  <c:v>49.820009235450598</c:v>
                </c:pt>
                <c:pt idx="12">
                  <c:v>58.087883076386603</c:v>
                </c:pt>
                <c:pt idx="13">
                  <c:v>63.524897355822702</c:v>
                </c:pt>
                <c:pt idx="14">
                  <c:v>70.877908879197307</c:v>
                </c:pt>
                <c:pt idx="15">
                  <c:v>85.008319354790402</c:v>
                </c:pt>
                <c:pt idx="16">
                  <c:v>92.638468883304199</c:v>
                </c:pt>
                <c:pt idx="17">
                  <c:v>100.109128513394</c:v>
                </c:pt>
                <c:pt idx="18">
                  <c:v>113.17437717249101</c:v>
                </c:pt>
                <c:pt idx="19">
                  <c:v>124.878763510564</c:v>
                </c:pt>
                <c:pt idx="20">
                  <c:v>128.27136307604201</c:v>
                </c:pt>
                <c:pt idx="21">
                  <c:v>120.00511425858301</c:v>
                </c:pt>
                <c:pt idx="22">
                  <c:v>89.297535125285805</c:v>
                </c:pt>
                <c:pt idx="23">
                  <c:v>60.787060637381103</c:v>
                </c:pt>
                <c:pt idx="24">
                  <c:v>41.631917051320897</c:v>
                </c:pt>
                <c:pt idx="25">
                  <c:v>35.737792295713497</c:v>
                </c:pt>
                <c:pt idx="26">
                  <c:v>31.417707462107199</c:v>
                </c:pt>
                <c:pt idx="27">
                  <c:v>22.3178680207863</c:v>
                </c:pt>
                <c:pt idx="28">
                  <c:v>18.111452700014901</c:v>
                </c:pt>
                <c:pt idx="29">
                  <c:v>11.725672464226299</c:v>
                </c:pt>
                <c:pt idx="30">
                  <c:v>7.8676897459878701</c:v>
                </c:pt>
                <c:pt idx="31">
                  <c:v>4.6903669540253397</c:v>
                </c:pt>
                <c:pt idx="32">
                  <c:v>2.8334422101019499</c:v>
                </c:pt>
                <c:pt idx="33">
                  <c:v>1.3740405655186001</c:v>
                </c:pt>
                <c:pt idx="34">
                  <c:v>0.83271450213188103</c:v>
                </c:pt>
                <c:pt idx="35">
                  <c:v>0.97498369702981602</c:v>
                </c:pt>
                <c:pt idx="36">
                  <c:v>0.138316280211908</c:v>
                </c:pt>
                <c:pt idx="37">
                  <c:v>-1.27171581157257</c:v>
                </c:pt>
                <c:pt idx="38">
                  <c:v>-2.3125829556722102</c:v>
                </c:pt>
                <c:pt idx="39">
                  <c:v>-1.5839197211412801</c:v>
                </c:pt>
                <c:pt idx="40">
                  <c:v>-0.56146511983564595</c:v>
                </c:pt>
                <c:pt idx="41">
                  <c:v>0.83972447884755896</c:v>
                </c:pt>
                <c:pt idx="42">
                  <c:v>4.1681202971801596</c:v>
                </c:pt>
                <c:pt idx="43">
                  <c:v>7.5148195637073103</c:v>
                </c:pt>
                <c:pt idx="44">
                  <c:v>17.5753015949151</c:v>
                </c:pt>
                <c:pt idx="45">
                  <c:v>29.1034275343637</c:v>
                </c:pt>
                <c:pt idx="46">
                  <c:v>46.590940992811603</c:v>
                </c:pt>
                <c:pt idx="47">
                  <c:v>59.438604425847601</c:v>
                </c:pt>
                <c:pt idx="48">
                  <c:v>68.971657237711398</c:v>
                </c:pt>
                <c:pt idx="49">
                  <c:v>72.071178178941807</c:v>
                </c:pt>
                <c:pt idx="50">
                  <c:v>92.036449205137004</c:v>
                </c:pt>
                <c:pt idx="51">
                  <c:v>112.02269952422201</c:v>
                </c:pt>
                <c:pt idx="52">
                  <c:v>119.35533020478</c:v>
                </c:pt>
                <c:pt idx="53">
                  <c:v>116.95516516860501</c:v>
                </c:pt>
                <c:pt idx="54">
                  <c:v>106.016845860402</c:v>
                </c:pt>
                <c:pt idx="55">
                  <c:v>97.677051341223901</c:v>
                </c:pt>
                <c:pt idx="56">
                  <c:v>94.186865298593503</c:v>
                </c:pt>
                <c:pt idx="57">
                  <c:v>87.761441383467698</c:v>
                </c:pt>
                <c:pt idx="58">
                  <c:v>83.682477663487603</c:v>
                </c:pt>
                <c:pt idx="59">
                  <c:v>76.458583066612107</c:v>
                </c:pt>
                <c:pt idx="60">
                  <c:v>74.2142108779843</c:v>
                </c:pt>
                <c:pt idx="61">
                  <c:v>61.0620397514963</c:v>
                </c:pt>
                <c:pt idx="62">
                  <c:v>53.21716855028</c:v>
                </c:pt>
                <c:pt idx="63">
                  <c:v>45.748804079151398</c:v>
                </c:pt>
                <c:pt idx="64">
                  <c:v>40.180249073737798</c:v>
                </c:pt>
                <c:pt idx="65">
                  <c:v>37.669438402764399</c:v>
                </c:pt>
                <c:pt idx="66">
                  <c:v>31.395612806481498</c:v>
                </c:pt>
                <c:pt idx="67">
                  <c:v>27.498922951927899</c:v>
                </c:pt>
                <c:pt idx="68">
                  <c:v>20.578759152232902</c:v>
                </c:pt>
                <c:pt idx="69">
                  <c:v>14.3025171854646</c:v>
                </c:pt>
                <c:pt idx="70">
                  <c:v>9.8443421140286702</c:v>
                </c:pt>
                <c:pt idx="71">
                  <c:v>7.3850644043569904</c:v>
                </c:pt>
                <c:pt idx="72">
                  <c:v>4.0892473191848104</c:v>
                </c:pt>
                <c:pt idx="73">
                  <c:v>0.488734911642139</c:v>
                </c:pt>
                <c:pt idx="74">
                  <c:v>-1.8234044113541401</c:v>
                </c:pt>
                <c:pt idx="75">
                  <c:v>-3.19202112904118</c:v>
                </c:pt>
                <c:pt idx="76">
                  <c:v>-3.5092403831825201</c:v>
                </c:pt>
                <c:pt idx="77">
                  <c:v>-4.0891862704157198</c:v>
                </c:pt>
                <c:pt idx="78">
                  <c:v>-4.9991931499877902</c:v>
                </c:pt>
                <c:pt idx="79">
                  <c:v>-5.2034215808024902</c:v>
                </c:pt>
                <c:pt idx="80">
                  <c:v>-2.98945216639608</c:v>
                </c:pt>
                <c:pt idx="81">
                  <c:v>0.413560285690665</c:v>
                </c:pt>
                <c:pt idx="82">
                  <c:v>5.0995350044381498</c:v>
                </c:pt>
                <c:pt idx="83">
                  <c:v>12.535044649032301</c:v>
                </c:pt>
                <c:pt idx="84">
                  <c:v>21.039683068819699</c:v>
                </c:pt>
                <c:pt idx="85">
                  <c:v>30.287364317960201</c:v>
                </c:pt>
                <c:pt idx="86">
                  <c:v>41.8063905408425</c:v>
                </c:pt>
                <c:pt idx="87">
                  <c:v>51.841110568333299</c:v>
                </c:pt>
                <c:pt idx="88">
                  <c:v>60.748258877907503</c:v>
                </c:pt>
                <c:pt idx="89">
                  <c:v>69.312063433299897</c:v>
                </c:pt>
                <c:pt idx="90">
                  <c:v>78.199805543345803</c:v>
                </c:pt>
                <c:pt idx="91">
                  <c:v>82.269545517169703</c:v>
                </c:pt>
                <c:pt idx="92">
                  <c:v>93.264113331244005</c:v>
                </c:pt>
                <c:pt idx="93">
                  <c:v>107.960679205556</c:v>
                </c:pt>
                <c:pt idx="94">
                  <c:v>101.73466179552</c:v>
                </c:pt>
                <c:pt idx="95">
                  <c:v>91.3515175994483</c:v>
                </c:pt>
                <c:pt idx="96">
                  <c:v>92.080983951905495</c:v>
                </c:pt>
                <c:pt idx="97">
                  <c:v>96.849727444032098</c:v>
                </c:pt>
                <c:pt idx="98">
                  <c:v>97.377359576411394</c:v>
                </c:pt>
                <c:pt idx="99">
                  <c:v>86.223273858034403</c:v>
                </c:pt>
                <c:pt idx="100">
                  <c:v>73.425436687753205</c:v>
                </c:pt>
                <c:pt idx="101">
                  <c:v>59.040421882912</c:v>
                </c:pt>
                <c:pt idx="102">
                  <c:v>45.475270888005703</c:v>
                </c:pt>
                <c:pt idx="103">
                  <c:v>33.818162029275499</c:v>
                </c:pt>
                <c:pt idx="104">
                  <c:v>23.057151732721898</c:v>
                </c:pt>
                <c:pt idx="105">
                  <c:v>19.591534613539199</c:v>
                </c:pt>
                <c:pt idx="106">
                  <c:v>13.2787584550503</c:v>
                </c:pt>
                <c:pt idx="107">
                  <c:v>8.9445262724204202</c:v>
                </c:pt>
                <c:pt idx="108">
                  <c:v>5.9376178114873097</c:v>
                </c:pt>
                <c:pt idx="109">
                  <c:v>2.3070963948084802</c:v>
                </c:pt>
                <c:pt idx="110">
                  <c:v>-1.3623506078832099</c:v>
                </c:pt>
                <c:pt idx="111">
                  <c:v>-6.04482106798645</c:v>
                </c:pt>
                <c:pt idx="112">
                  <c:v>-6.9290633698462702</c:v>
                </c:pt>
                <c:pt idx="113">
                  <c:v>-6.8629259396015598</c:v>
                </c:pt>
                <c:pt idx="114">
                  <c:v>-6.50231493674322</c:v>
                </c:pt>
                <c:pt idx="115">
                  <c:v>-5.2060115684772104</c:v>
                </c:pt>
                <c:pt idx="116">
                  <c:v>-3.9085057110991599</c:v>
                </c:pt>
                <c:pt idx="117">
                  <c:v>-1.03530831538281</c:v>
                </c:pt>
                <c:pt idx="118">
                  <c:v>2.81083222972795</c:v>
                </c:pt>
                <c:pt idx="119">
                  <c:v>8.2465625338483708</c:v>
                </c:pt>
                <c:pt idx="120">
                  <c:v>14.4122183762729</c:v>
                </c:pt>
                <c:pt idx="121">
                  <c:v>21.596767451472001</c:v>
                </c:pt>
                <c:pt idx="122">
                  <c:v>31.6138837344586</c:v>
                </c:pt>
                <c:pt idx="123">
                  <c:v>43.050014021876599</c:v>
                </c:pt>
                <c:pt idx="124">
                  <c:v>53.606020961042901</c:v>
                </c:pt>
                <c:pt idx="125">
                  <c:v>64.458210803464695</c:v>
                </c:pt>
                <c:pt idx="126">
                  <c:v>71.883218815111206</c:v>
                </c:pt>
                <c:pt idx="127">
                  <c:v>74.430703488998503</c:v>
                </c:pt>
                <c:pt idx="128">
                  <c:v>87.464394851655001</c:v>
                </c:pt>
                <c:pt idx="129">
                  <c:v>89.057290107723006</c:v>
                </c:pt>
                <c:pt idx="130">
                  <c:v>93.921909277989599</c:v>
                </c:pt>
                <c:pt idx="131">
                  <c:v>99.539205656331504</c:v>
                </c:pt>
                <c:pt idx="132">
                  <c:v>95.916738124634904</c:v>
                </c:pt>
                <c:pt idx="133">
                  <c:v>78.584489807409994</c:v>
                </c:pt>
                <c:pt idx="134">
                  <c:v>87.707407818836202</c:v>
                </c:pt>
                <c:pt idx="135">
                  <c:v>93.283675897505006</c:v>
                </c:pt>
                <c:pt idx="136">
                  <c:v>93.486953196684397</c:v>
                </c:pt>
                <c:pt idx="137">
                  <c:v>77.999505109265201</c:v>
                </c:pt>
                <c:pt idx="138">
                  <c:v>60.030143557200198</c:v>
                </c:pt>
                <c:pt idx="139">
                  <c:v>45.480389536543001</c:v>
                </c:pt>
                <c:pt idx="140">
                  <c:v>31.617132005472399</c:v>
                </c:pt>
                <c:pt idx="141">
                  <c:v>20.8371550822228</c:v>
                </c:pt>
                <c:pt idx="142">
                  <c:v>15.0870652818348</c:v>
                </c:pt>
                <c:pt idx="143">
                  <c:v>12.142731369507</c:v>
                </c:pt>
                <c:pt idx="144">
                  <c:v>10.1778870228851</c:v>
                </c:pt>
                <c:pt idx="145">
                  <c:v>6.0644048377919502</c:v>
                </c:pt>
                <c:pt idx="146">
                  <c:v>3.0153874787931501</c:v>
                </c:pt>
                <c:pt idx="147">
                  <c:v>-1.54142971445855</c:v>
                </c:pt>
                <c:pt idx="148">
                  <c:v>-3.3564046051593199</c:v>
                </c:pt>
                <c:pt idx="149">
                  <c:v>-5.1235464569043003</c:v>
                </c:pt>
                <c:pt idx="150">
                  <c:v>-5.3869333758483204</c:v>
                </c:pt>
                <c:pt idx="151">
                  <c:v>-6.3039613058158999</c:v>
                </c:pt>
                <c:pt idx="152">
                  <c:v>-7.6024053047294098</c:v>
                </c:pt>
                <c:pt idx="153">
                  <c:v>-6.45074844886026</c:v>
                </c:pt>
                <c:pt idx="154">
                  <c:v>-3.8399621574968399</c:v>
                </c:pt>
                <c:pt idx="155">
                  <c:v>-9.1807768319570604E-2</c:v>
                </c:pt>
                <c:pt idx="156">
                  <c:v>6.2852559625927196</c:v>
                </c:pt>
                <c:pt idx="157">
                  <c:v>8.9551696124244895</c:v>
                </c:pt>
                <c:pt idx="158">
                  <c:v>16.7574410565372</c:v>
                </c:pt>
                <c:pt idx="159">
                  <c:v>24.640899467860301</c:v>
                </c:pt>
                <c:pt idx="160">
                  <c:v>37.876381369691103</c:v>
                </c:pt>
                <c:pt idx="161">
                  <c:v>45.9001910936448</c:v>
                </c:pt>
                <c:pt idx="162">
                  <c:v>59.060757194717901</c:v>
                </c:pt>
                <c:pt idx="163">
                  <c:v>62.338153998297997</c:v>
                </c:pt>
                <c:pt idx="164">
                  <c:v>68.245712842380698</c:v>
                </c:pt>
                <c:pt idx="165">
                  <c:v>74.355587125552304</c:v>
                </c:pt>
                <c:pt idx="166">
                  <c:v>86.014968009788006</c:v>
                </c:pt>
                <c:pt idx="167">
                  <c:v>105.085310525143</c:v>
                </c:pt>
                <c:pt idx="168">
                  <c:v>104.988194084394</c:v>
                </c:pt>
                <c:pt idx="169">
                  <c:v>82.799645406802199</c:v>
                </c:pt>
                <c:pt idx="170">
                  <c:v>78.571102452750594</c:v>
                </c:pt>
                <c:pt idx="171">
                  <c:v>93.346947601527305</c:v>
                </c:pt>
                <c:pt idx="172">
                  <c:v>82.267924847252402</c:v>
                </c:pt>
                <c:pt idx="173">
                  <c:v>59.974737386537399</c:v>
                </c:pt>
                <c:pt idx="174">
                  <c:v>42.9012711809848</c:v>
                </c:pt>
                <c:pt idx="175">
                  <c:v>29.964624581951401</c:v>
                </c:pt>
                <c:pt idx="176">
                  <c:v>22.448722993928399</c:v>
                </c:pt>
                <c:pt idx="177">
                  <c:v>22.052869312175499</c:v>
                </c:pt>
                <c:pt idx="178">
                  <c:v>17.949358542318301</c:v>
                </c:pt>
                <c:pt idx="179">
                  <c:v>8.2283948999528906</c:v>
                </c:pt>
                <c:pt idx="180">
                  <c:v>1.5070156553358001</c:v>
                </c:pt>
                <c:pt idx="181">
                  <c:v>-0.62884370242324505</c:v>
                </c:pt>
                <c:pt idx="182">
                  <c:v>-2.9164051059068199</c:v>
                </c:pt>
                <c:pt idx="183">
                  <c:v>-4.8235141725243897</c:v>
                </c:pt>
                <c:pt idx="184">
                  <c:v>-5.8315430094124503</c:v>
                </c:pt>
                <c:pt idx="185">
                  <c:v>-4.8469057059653498</c:v>
                </c:pt>
                <c:pt idx="186">
                  <c:v>-0.53971852086212202</c:v>
                </c:pt>
                <c:pt idx="187">
                  <c:v>4.2074270308266097</c:v>
                </c:pt>
                <c:pt idx="188">
                  <c:v>9.8071186194939308</c:v>
                </c:pt>
                <c:pt idx="189">
                  <c:v>19.478301524119502</c:v>
                </c:pt>
                <c:pt idx="190">
                  <c:v>32.232516615295197</c:v>
                </c:pt>
                <c:pt idx="191">
                  <c:v>47.092539153071101</c:v>
                </c:pt>
                <c:pt idx="192">
                  <c:v>60.0671762138738</c:v>
                </c:pt>
                <c:pt idx="193">
                  <c:v>59.0137831597862</c:v>
                </c:pt>
                <c:pt idx="194">
                  <c:v>64.345257929041594</c:v>
                </c:pt>
                <c:pt idx="195">
                  <c:v>67.031424681298603</c:v>
                </c:pt>
                <c:pt idx="196">
                  <c:v>72.439486224414793</c:v>
                </c:pt>
                <c:pt idx="197">
                  <c:v>85.422593431414498</c:v>
                </c:pt>
                <c:pt idx="198">
                  <c:v>104.030765246543</c:v>
                </c:pt>
                <c:pt idx="199">
                  <c:v>98.532450266132898</c:v>
                </c:pt>
                <c:pt idx="200">
                  <c:v>76.427255549857904</c:v>
                </c:pt>
                <c:pt idx="201">
                  <c:v>74.988635310309604</c:v>
                </c:pt>
                <c:pt idx="202">
                  <c:v>71.800678812229194</c:v>
                </c:pt>
                <c:pt idx="203">
                  <c:v>61.347405395733198</c:v>
                </c:pt>
                <c:pt idx="204">
                  <c:v>52.462889494876897</c:v>
                </c:pt>
                <c:pt idx="205">
                  <c:v>38.521774242301397</c:v>
                </c:pt>
                <c:pt idx="206">
                  <c:v>26.144347181224799</c:v>
                </c:pt>
                <c:pt idx="207">
                  <c:v>16.316998500749701</c:v>
                </c:pt>
                <c:pt idx="208">
                  <c:v>9.0124688982213996</c:v>
                </c:pt>
                <c:pt idx="209">
                  <c:v>5.7687942557619003</c:v>
                </c:pt>
                <c:pt idx="210">
                  <c:v>1.0054708758886699</c:v>
                </c:pt>
                <c:pt idx="211">
                  <c:v>-4.2711141252823897</c:v>
                </c:pt>
                <c:pt idx="212">
                  <c:v>-6.6515215786256903</c:v>
                </c:pt>
                <c:pt idx="213">
                  <c:v>-6.7764798452022603</c:v>
                </c:pt>
                <c:pt idx="214">
                  <c:v>-5.6262465249980096</c:v>
                </c:pt>
                <c:pt idx="215">
                  <c:v>-3.6332877222138298</c:v>
                </c:pt>
                <c:pt idx="216">
                  <c:v>2.0084019459968698</c:v>
                </c:pt>
                <c:pt idx="217">
                  <c:v>10.2595969795039</c:v>
                </c:pt>
                <c:pt idx="218">
                  <c:v>21.763601740418402</c:v>
                </c:pt>
                <c:pt idx="219">
                  <c:v>33.260739144034098</c:v>
                </c:pt>
                <c:pt idx="220">
                  <c:v>42.282718193639901</c:v>
                </c:pt>
                <c:pt idx="221">
                  <c:v>53.348018255748002</c:v>
                </c:pt>
                <c:pt idx="222">
                  <c:v>61.3769217706215</c:v>
                </c:pt>
                <c:pt idx="223">
                  <c:v>66.917180626024006</c:v>
                </c:pt>
                <c:pt idx="224">
                  <c:v>75.583844549745095</c:v>
                </c:pt>
                <c:pt idx="225">
                  <c:v>84.332573457090106</c:v>
                </c:pt>
                <c:pt idx="226">
                  <c:v>94.279374500145394</c:v>
                </c:pt>
                <c:pt idx="227">
                  <c:v>98.144603421430801</c:v>
                </c:pt>
                <c:pt idx="228">
                  <c:v>91.4735642454946</c:v>
                </c:pt>
                <c:pt idx="229">
                  <c:v>75.958252817712705</c:v>
                </c:pt>
                <c:pt idx="230">
                  <c:v>66.459322593818897</c:v>
                </c:pt>
                <c:pt idx="231">
                  <c:v>60.812913699146897</c:v>
                </c:pt>
                <c:pt idx="232">
                  <c:v>61.257498213161902</c:v>
                </c:pt>
                <c:pt idx="233">
                  <c:v>56.794951559031396</c:v>
                </c:pt>
                <c:pt idx="234">
                  <c:v>44.439070694807803</c:v>
                </c:pt>
                <c:pt idx="235">
                  <c:v>35.914398374365803</c:v>
                </c:pt>
                <c:pt idx="236">
                  <c:v>29.803387378724299</c:v>
                </c:pt>
                <c:pt idx="237">
                  <c:v>22.244497714497701</c:v>
                </c:pt>
                <c:pt idx="238">
                  <c:v>18.0701591922126</c:v>
                </c:pt>
                <c:pt idx="239">
                  <c:v>14.9017106353652</c:v>
                </c:pt>
                <c:pt idx="240">
                  <c:v>11.425724463011599</c:v>
                </c:pt>
                <c:pt idx="241">
                  <c:v>8.1822951952419896</c:v>
                </c:pt>
                <c:pt idx="242">
                  <c:v>6.4450858989653002</c:v>
                </c:pt>
                <c:pt idx="243">
                  <c:v>6.54185616299229</c:v>
                </c:pt>
                <c:pt idx="244">
                  <c:v>5.8969819961738397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A08-40BD-A8EA-17CBA9BF4A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1026687"/>
        <c:axId val="56826319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'[통합 문서3.xlsx]Sheet7'!$B$1:$B$246</c15:sqref>
                        </c15:formulaRef>
                      </c:ext>
                    </c:extLst>
                    <c:numCache>
                      <c:formatCode>General</c:formatCode>
                      <c:ptCount val="246"/>
                      <c:pt idx="0">
                        <c:v>0.440220119570569</c:v>
                      </c:pt>
                      <c:pt idx="1">
                        <c:v>-11.5324250844197</c:v>
                      </c:pt>
                      <c:pt idx="2">
                        <c:v>-6.4960760736671697</c:v>
                      </c:pt>
                      <c:pt idx="3">
                        <c:v>-3.9307097667186301</c:v>
                      </c:pt>
                      <c:pt idx="4">
                        <c:v>-3.1882876775220299</c:v>
                      </c:pt>
                      <c:pt idx="5">
                        <c:v>-6.9529576274328004</c:v>
                      </c:pt>
                      <c:pt idx="6">
                        <c:v>-1.5254078740596699</c:v>
                      </c:pt>
                      <c:pt idx="7">
                        <c:v>0.89318037416672202</c:v>
                      </c:pt>
                      <c:pt idx="8">
                        <c:v>-1.3307808755289301</c:v>
                      </c:pt>
                      <c:pt idx="9">
                        <c:v>-6.9247213677943096</c:v>
                      </c:pt>
                      <c:pt idx="10">
                        <c:v>-2.6887622101552102</c:v>
                      </c:pt>
                      <c:pt idx="11">
                        <c:v>2.2782824149284702</c:v>
                      </c:pt>
                      <c:pt idx="12">
                        <c:v>4.0322127714266696</c:v>
                      </c:pt>
                      <c:pt idx="13">
                        <c:v>12.9727063822652</c:v>
                      </c:pt>
                      <c:pt idx="14">
                        <c:v>21.681257281620901</c:v>
                      </c:pt>
                      <c:pt idx="15">
                        <c:v>60.190885055291602</c:v>
                      </c:pt>
                      <c:pt idx="16">
                        <c:v>83.8533740796194</c:v>
                      </c:pt>
                      <c:pt idx="17">
                        <c:v>129.92875739768999</c:v>
                      </c:pt>
                      <c:pt idx="18">
                        <c:v>165.62439645491401</c:v>
                      </c:pt>
                      <c:pt idx="19">
                        <c:v>164.31660942571301</c:v>
                      </c:pt>
                      <c:pt idx="20">
                        <c:v>174.77407222871801</c:v>
                      </c:pt>
                      <c:pt idx="21">
                        <c:v>157.75611576786699</c:v>
                      </c:pt>
                      <c:pt idx="22">
                        <c:v>3.1692874821067498</c:v>
                      </c:pt>
                      <c:pt idx="23">
                        <c:v>9.1683412963897197</c:v>
                      </c:pt>
                      <c:pt idx="24">
                        <c:v>28.5562214241661</c:v>
                      </c:pt>
                      <c:pt idx="25">
                        <c:v>5.6769242234335797</c:v>
                      </c:pt>
                      <c:pt idx="26">
                        <c:v>12.2914666745943</c:v>
                      </c:pt>
                      <c:pt idx="27">
                        <c:v>5.8359824201153501</c:v>
                      </c:pt>
                      <c:pt idx="28">
                        <c:v>7.15617588014777</c:v>
                      </c:pt>
                      <c:pt idx="29">
                        <c:v>5.6240131168503602</c:v>
                      </c:pt>
                      <c:pt idx="30">
                        <c:v>-0.83201094255016395</c:v>
                      </c:pt>
                      <c:pt idx="31">
                        <c:v>1.23416420445093</c:v>
                      </c:pt>
                      <c:pt idx="32">
                        <c:v>2.2244302118524</c:v>
                      </c:pt>
                      <c:pt idx="33">
                        <c:v>0.300762488491224</c:v>
                      </c:pt>
                      <c:pt idx="34">
                        <c:v>0.39224544148625501</c:v>
                      </c:pt>
                      <c:pt idx="35">
                        <c:v>-6.0890766206723104</c:v>
                      </c:pt>
                      <c:pt idx="36">
                        <c:v>-5.62347533423429</c:v>
                      </c:pt>
                      <c:pt idx="37">
                        <c:v>-5.3205789365797296</c:v>
                      </c:pt>
                      <c:pt idx="38">
                        <c:v>-1.8693163922388101</c:v>
                      </c:pt>
                      <c:pt idx="39">
                        <c:v>-2.5136104370844898</c:v>
                      </c:pt>
                      <c:pt idx="40">
                        <c:v>-2.6420313431426199</c:v>
                      </c:pt>
                      <c:pt idx="41">
                        <c:v>-1.4724619099621099</c:v>
                      </c:pt>
                      <c:pt idx="42">
                        <c:v>-10.7006028069378</c:v>
                      </c:pt>
                      <c:pt idx="43">
                        <c:v>-0.69338536826136998</c:v>
                      </c:pt>
                      <c:pt idx="44">
                        <c:v>5.74302935478826</c:v>
                      </c:pt>
                      <c:pt idx="45">
                        <c:v>-3.3664605991340002</c:v>
                      </c:pt>
                      <c:pt idx="46">
                        <c:v>6.4711701278766496</c:v>
                      </c:pt>
                      <c:pt idx="47">
                        <c:v>21.5918957213864</c:v>
                      </c:pt>
                      <c:pt idx="48">
                        <c:v>-0.82315852739354001</c:v>
                      </c:pt>
                      <c:pt idx="49">
                        <c:v>30.877306822267201</c:v>
                      </c:pt>
                      <c:pt idx="50">
                        <c:v>124.15707633436099</c:v>
                      </c:pt>
                      <c:pt idx="51">
                        <c:v>153.70520966494399</c:v>
                      </c:pt>
                      <c:pt idx="52">
                        <c:v>174.24955351052699</c:v>
                      </c:pt>
                      <c:pt idx="53">
                        <c:v>136.83150869098299</c:v>
                      </c:pt>
                      <c:pt idx="54">
                        <c:v>136.80032388841801</c:v>
                      </c:pt>
                      <c:pt idx="55">
                        <c:v>131.54539170055301</c:v>
                      </c:pt>
                      <c:pt idx="56">
                        <c:v>126.040915860761</c:v>
                      </c:pt>
                      <c:pt idx="57">
                        <c:v>71.053495168362304</c:v>
                      </c:pt>
                      <c:pt idx="58">
                        <c:v>118.26564121464899</c:v>
                      </c:pt>
                      <c:pt idx="59">
                        <c:v>32.0842791779923</c:v>
                      </c:pt>
                      <c:pt idx="60">
                        <c:v>11.4576444518217</c:v>
                      </c:pt>
                      <c:pt idx="61">
                        <c:v>14.361584013098501</c:v>
                      </c:pt>
                      <c:pt idx="62">
                        <c:v>-1.4541847953759599</c:v>
                      </c:pt>
                      <c:pt idx="63">
                        <c:v>2.31667284183334</c:v>
                      </c:pt>
                      <c:pt idx="64">
                        <c:v>3.9090356802796999</c:v>
                      </c:pt>
                      <c:pt idx="65">
                        <c:v>-2.0659218105921902</c:v>
                      </c:pt>
                      <c:pt idx="66">
                        <c:v>8.0624879944457195</c:v>
                      </c:pt>
                      <c:pt idx="67">
                        <c:v>5.4647041749674097</c:v>
                      </c:pt>
                      <c:pt idx="68">
                        <c:v>8.09877327835415</c:v>
                      </c:pt>
                      <c:pt idx="69">
                        <c:v>-7.0095120343935002E-2</c:v>
                      </c:pt>
                      <c:pt idx="70">
                        <c:v>8.3511582275372191</c:v>
                      </c:pt>
                      <c:pt idx="71">
                        <c:v>7.27106499877035</c:v>
                      </c:pt>
                      <c:pt idx="72">
                        <c:v>-3.7457760638515598</c:v>
                      </c:pt>
                      <c:pt idx="73">
                        <c:v>3.5260458109132</c:v>
                      </c:pt>
                      <c:pt idx="74">
                        <c:v>4.8482515664225803</c:v>
                      </c:pt>
                      <c:pt idx="75">
                        <c:v>2.6808294208596899</c:v>
                      </c:pt>
                      <c:pt idx="76">
                        <c:v>3.9002003389623399</c:v>
                      </c:pt>
                      <c:pt idx="77">
                        <c:v>2.1577298797839699</c:v>
                      </c:pt>
                      <c:pt idx="78">
                        <c:v>3.6115547421488898</c:v>
                      </c:pt>
                      <c:pt idx="79">
                        <c:v>4.2462395466298002</c:v>
                      </c:pt>
                      <c:pt idx="80">
                        <c:v>3.1168074248684099</c:v>
                      </c:pt>
                      <c:pt idx="81">
                        <c:v>0.122846679629024</c:v>
                      </c:pt>
                      <c:pt idx="82">
                        <c:v>0.97323435417996196</c:v>
                      </c:pt>
                      <c:pt idx="83">
                        <c:v>-3.3840708502619998</c:v>
                      </c:pt>
                      <c:pt idx="84">
                        <c:v>-2.23016827619213</c:v>
                      </c:pt>
                      <c:pt idx="85">
                        <c:v>4.9321943643109103</c:v>
                      </c:pt>
                      <c:pt idx="86">
                        <c:v>0.47811780046817098</c:v>
                      </c:pt>
                      <c:pt idx="87">
                        <c:v>-8.3840117676516801</c:v>
                      </c:pt>
                      <c:pt idx="88">
                        <c:v>8.5287451920530604</c:v>
                      </c:pt>
                      <c:pt idx="89">
                        <c:v>1.14752774887188</c:v>
                      </c:pt>
                      <c:pt idx="90">
                        <c:v>24.671913829455601</c:v>
                      </c:pt>
                      <c:pt idx="91">
                        <c:v>1.38703594894738</c:v>
                      </c:pt>
                      <c:pt idx="92">
                        <c:v>-169.402664833465</c:v>
                      </c:pt>
                      <c:pt idx="93">
                        <c:v>173.96471769064701</c:v>
                      </c:pt>
                      <c:pt idx="94">
                        <c:v>168.254367003624</c:v>
                      </c:pt>
                      <c:pt idx="95">
                        <c:v>-127.775686255352</c:v>
                      </c:pt>
                      <c:pt idx="96">
                        <c:v>163.686147921112</c:v>
                      </c:pt>
                      <c:pt idx="97">
                        <c:v>-45.698693693644103</c:v>
                      </c:pt>
                      <c:pt idx="98">
                        <c:v>174.14398632756701</c:v>
                      </c:pt>
                      <c:pt idx="99">
                        <c:v>28.594714953457</c:v>
                      </c:pt>
                      <c:pt idx="100">
                        <c:v>2.6831309912963301</c:v>
                      </c:pt>
                      <c:pt idx="101">
                        <c:v>8.7605852916899494</c:v>
                      </c:pt>
                      <c:pt idx="102">
                        <c:v>8.2345511719690201</c:v>
                      </c:pt>
                      <c:pt idx="103">
                        <c:v>6.6641965674994799</c:v>
                      </c:pt>
                      <c:pt idx="104">
                        <c:v>5.2533998586461097</c:v>
                      </c:pt>
                      <c:pt idx="105">
                        <c:v>8.0731070536440992</c:v>
                      </c:pt>
                      <c:pt idx="106">
                        <c:v>7.9542959049866298</c:v>
                      </c:pt>
                      <c:pt idx="107">
                        <c:v>10.2845648467027</c:v>
                      </c:pt>
                      <c:pt idx="108">
                        <c:v>6.1781976172015103</c:v>
                      </c:pt>
                      <c:pt idx="109">
                        <c:v>5.7415904500621302</c:v>
                      </c:pt>
                      <c:pt idx="110">
                        <c:v>3.9451862552766799</c:v>
                      </c:pt>
                      <c:pt idx="111">
                        <c:v>8.5307659447515896</c:v>
                      </c:pt>
                      <c:pt idx="112">
                        <c:v>7.00646794480451</c:v>
                      </c:pt>
                      <c:pt idx="113">
                        <c:v>3.8517768176812299</c:v>
                      </c:pt>
                      <c:pt idx="114">
                        <c:v>3.7531655360357501</c:v>
                      </c:pt>
                      <c:pt idx="115">
                        <c:v>1.0320179982401501</c:v>
                      </c:pt>
                      <c:pt idx="116">
                        <c:v>2.3494584054112999</c:v>
                      </c:pt>
                      <c:pt idx="117">
                        <c:v>2.9684028796134201</c:v>
                      </c:pt>
                      <c:pt idx="118">
                        <c:v>0.376586579633997</c:v>
                      </c:pt>
                      <c:pt idx="119">
                        <c:v>-1.87958796036459</c:v>
                      </c:pt>
                      <c:pt idx="120">
                        <c:v>-4.6580163473648701</c:v>
                      </c:pt>
                      <c:pt idx="121">
                        <c:v>-2.5784445405488898</c:v>
                      </c:pt>
                      <c:pt idx="122">
                        <c:v>-3.2445426553273</c:v>
                      </c:pt>
                      <c:pt idx="123">
                        <c:v>-0.83815128870243805</c:v>
                      </c:pt>
                      <c:pt idx="124">
                        <c:v>3.2062296215531201</c:v>
                      </c:pt>
                      <c:pt idx="125">
                        <c:v>14.345737959052199</c:v>
                      </c:pt>
                      <c:pt idx="126">
                        <c:v>-12.738010966283699</c:v>
                      </c:pt>
                      <c:pt idx="127">
                        <c:v>13.193982645812399</c:v>
                      </c:pt>
                      <c:pt idx="128">
                        <c:v>38.460250753751197</c:v>
                      </c:pt>
                      <c:pt idx="129">
                        <c:v>42.722708496076102</c:v>
                      </c:pt>
                      <c:pt idx="130">
                        <c:v>84.045892816676997</c:v>
                      </c:pt>
                      <c:pt idx="131">
                        <c:v>140.013113929306</c:v>
                      </c:pt>
                      <c:pt idx="132">
                        <c:v>-144.00850370753599</c:v>
                      </c:pt>
                      <c:pt idx="133">
                        <c:v>165.77922988844799</c:v>
                      </c:pt>
                      <c:pt idx="134">
                        <c:v>0.67403689541421097</c:v>
                      </c:pt>
                      <c:pt idx="135">
                        <c:v>142.85984083508501</c:v>
                      </c:pt>
                      <c:pt idx="136">
                        <c:v>42.6991739776239</c:v>
                      </c:pt>
                      <c:pt idx="137">
                        <c:v>15.6891158211457</c:v>
                      </c:pt>
                      <c:pt idx="138">
                        <c:v>15.7732629342555</c:v>
                      </c:pt>
                      <c:pt idx="139">
                        <c:v>12.6956038616411</c:v>
                      </c:pt>
                      <c:pt idx="140">
                        <c:v>6.3099563872677296</c:v>
                      </c:pt>
                      <c:pt idx="141">
                        <c:v>0.92810780079420896</c:v>
                      </c:pt>
                      <c:pt idx="142">
                        <c:v>5.1930017950006002</c:v>
                      </c:pt>
                      <c:pt idx="143">
                        <c:v>3.0733326506430401</c:v>
                      </c:pt>
                      <c:pt idx="144">
                        <c:v>-1.95349491450971</c:v>
                      </c:pt>
                      <c:pt idx="145">
                        <c:v>6.2964439726799402</c:v>
                      </c:pt>
                      <c:pt idx="146">
                        <c:v>-4.2973113382496599</c:v>
                      </c:pt>
                      <c:pt idx="147">
                        <c:v>3.01278773026828</c:v>
                      </c:pt>
                      <c:pt idx="148">
                        <c:v>0.97447822216927005</c:v>
                      </c:pt>
                      <c:pt idx="149">
                        <c:v>1.5199918014888401</c:v>
                      </c:pt>
                      <c:pt idx="150">
                        <c:v>1.8048305052563001</c:v>
                      </c:pt>
                      <c:pt idx="151">
                        <c:v>-2.6651140257344599</c:v>
                      </c:pt>
                      <c:pt idx="152">
                        <c:v>2.51556086120222</c:v>
                      </c:pt>
                      <c:pt idx="153">
                        <c:v>4.2587354654290399</c:v>
                      </c:pt>
                      <c:pt idx="154">
                        <c:v>2.8542638537065002</c:v>
                      </c:pt>
                      <c:pt idx="155">
                        <c:v>5.4814264058603301</c:v>
                      </c:pt>
                      <c:pt idx="156">
                        <c:v>-0.48169708925038401</c:v>
                      </c:pt>
                      <c:pt idx="157">
                        <c:v>3.1003829322545302</c:v>
                      </c:pt>
                      <c:pt idx="158">
                        <c:v>1.7618627700565399E-2</c:v>
                      </c:pt>
                      <c:pt idx="159">
                        <c:v>-1.8034553311479799E-2</c:v>
                      </c:pt>
                      <c:pt idx="160">
                        <c:v>5.8283021580181398</c:v>
                      </c:pt>
                      <c:pt idx="161">
                        <c:v>4.2431054662143604</c:v>
                      </c:pt>
                      <c:pt idx="162">
                        <c:v>5.7704811334637203</c:v>
                      </c:pt>
                      <c:pt idx="163">
                        <c:v>0.285051280263241</c:v>
                      </c:pt>
                      <c:pt idx="164">
                        <c:v>13.228449794315701</c:v>
                      </c:pt>
                      <c:pt idx="165">
                        <c:v>12.538951378172699</c:v>
                      </c:pt>
                      <c:pt idx="166">
                        <c:v>2.8743618746641801</c:v>
                      </c:pt>
                      <c:pt idx="167">
                        <c:v>166.241740519308</c:v>
                      </c:pt>
                      <c:pt idx="168">
                        <c:v>34.254143210556499</c:v>
                      </c:pt>
                      <c:pt idx="169">
                        <c:v>-11.668773892614301</c:v>
                      </c:pt>
                      <c:pt idx="170">
                        <c:v>21.087681931052298</c:v>
                      </c:pt>
                      <c:pt idx="171">
                        <c:v>139.17043617844101</c:v>
                      </c:pt>
                      <c:pt idx="172">
                        <c:v>24.407669347934</c:v>
                      </c:pt>
                      <c:pt idx="173">
                        <c:v>13.875568302204201</c:v>
                      </c:pt>
                      <c:pt idx="174">
                        <c:v>9.5872706270496302</c:v>
                      </c:pt>
                      <c:pt idx="175">
                        <c:v>4.3496507017283497</c:v>
                      </c:pt>
                      <c:pt idx="176">
                        <c:v>10.4656220409589</c:v>
                      </c:pt>
                      <c:pt idx="177">
                        <c:v>3.6665308680298399</c:v>
                      </c:pt>
                      <c:pt idx="178">
                        <c:v>-1.8053878711356799</c:v>
                      </c:pt>
                      <c:pt idx="179">
                        <c:v>3.74207059986015</c:v>
                      </c:pt>
                      <c:pt idx="180">
                        <c:v>0.57872554628068196</c:v>
                      </c:pt>
                      <c:pt idx="181">
                        <c:v>-6.2969916308320704</c:v>
                      </c:pt>
                      <c:pt idx="182">
                        <c:v>-5.8054737967831596</c:v>
                      </c:pt>
                      <c:pt idx="183">
                        <c:v>-3.2708535912359298</c:v>
                      </c:pt>
                      <c:pt idx="184">
                        <c:v>-2.5015644945998399</c:v>
                      </c:pt>
                      <c:pt idx="185">
                        <c:v>-1.8591222384717401</c:v>
                      </c:pt>
                      <c:pt idx="186">
                        <c:v>-4.5932274803049902</c:v>
                      </c:pt>
                      <c:pt idx="187">
                        <c:v>-1.2126224117576101</c:v>
                      </c:pt>
                      <c:pt idx="188">
                        <c:v>-0.96167549175959299</c:v>
                      </c:pt>
                      <c:pt idx="189">
                        <c:v>0.78291819146532204</c:v>
                      </c:pt>
                      <c:pt idx="190">
                        <c:v>0.37285228278949101</c:v>
                      </c:pt>
                      <c:pt idx="191">
                        <c:v>-11.506374430792</c:v>
                      </c:pt>
                      <c:pt idx="192">
                        <c:v>7.5098905524569997</c:v>
                      </c:pt>
                      <c:pt idx="193">
                        <c:v>4.2675132647277199</c:v>
                      </c:pt>
                      <c:pt idx="194">
                        <c:v>-12.1427765526276</c:v>
                      </c:pt>
                      <c:pt idx="195">
                        <c:v>-12.023051414775599</c:v>
                      </c:pt>
                      <c:pt idx="196">
                        <c:v>-7.1604496914314097</c:v>
                      </c:pt>
                      <c:pt idx="197">
                        <c:v>45.893179436907602</c:v>
                      </c:pt>
                      <c:pt idx="198">
                        <c:v>131.62337590479299</c:v>
                      </c:pt>
                      <c:pt idx="199">
                        <c:v>-155.960062713979</c:v>
                      </c:pt>
                      <c:pt idx="200">
                        <c:v>-25.382119661376599</c:v>
                      </c:pt>
                      <c:pt idx="201">
                        <c:v>19.713304354954499</c:v>
                      </c:pt>
                      <c:pt idx="202">
                        <c:v>12.6955877828872</c:v>
                      </c:pt>
                      <c:pt idx="203">
                        <c:v>11.867387041473799</c:v>
                      </c:pt>
                      <c:pt idx="204">
                        <c:v>12.789471770898601</c:v>
                      </c:pt>
                      <c:pt idx="205">
                        <c:v>16.0452278652762</c:v>
                      </c:pt>
                      <c:pt idx="206">
                        <c:v>10.088514911055</c:v>
                      </c:pt>
                      <c:pt idx="207">
                        <c:v>3.7805051372437699</c:v>
                      </c:pt>
                      <c:pt idx="208">
                        <c:v>6.5486229797254003</c:v>
                      </c:pt>
                      <c:pt idx="209">
                        <c:v>2.74513626471412</c:v>
                      </c:pt>
                      <c:pt idx="210">
                        <c:v>-2.23117452487958</c:v>
                      </c:pt>
                      <c:pt idx="211">
                        <c:v>-3.0226243551516601</c:v>
                      </c:pt>
                      <c:pt idx="212">
                        <c:v>-0.97250330327258205</c:v>
                      </c:pt>
                      <c:pt idx="213">
                        <c:v>-0.76159702348640801</c:v>
                      </c:pt>
                      <c:pt idx="214">
                        <c:v>-1.14532240353084</c:v>
                      </c:pt>
                      <c:pt idx="215">
                        <c:v>-0.89257080430438995</c:v>
                      </c:pt>
                      <c:pt idx="216">
                        <c:v>-1.55971056539099</c:v>
                      </c:pt>
                      <c:pt idx="217">
                        <c:v>-2.72978135745115</c:v>
                      </c:pt>
                      <c:pt idx="218">
                        <c:v>0.354280618389063</c:v>
                      </c:pt>
                      <c:pt idx="219">
                        <c:v>3.2675948931332499</c:v>
                      </c:pt>
                      <c:pt idx="220">
                        <c:v>-1.0292780383643301</c:v>
                      </c:pt>
                      <c:pt idx="221">
                        <c:v>1.14242008031908</c:v>
                      </c:pt>
                      <c:pt idx="222">
                        <c:v>7.4923459543108004</c:v>
                      </c:pt>
                      <c:pt idx="223">
                        <c:v>9.9251787587887002</c:v>
                      </c:pt>
                      <c:pt idx="224">
                        <c:v>10.793768078035001</c:v>
                      </c:pt>
                      <c:pt idx="225">
                        <c:v>25.936601501041501</c:v>
                      </c:pt>
                      <c:pt idx="226">
                        <c:v>88.636072489442896</c:v>
                      </c:pt>
                      <c:pt idx="227">
                        <c:v>97.989326972700596</c:v>
                      </c:pt>
                      <c:pt idx="228">
                        <c:v>5.7035104953395299</c:v>
                      </c:pt>
                      <c:pt idx="229">
                        <c:v>2.2936648572388099</c:v>
                      </c:pt>
                      <c:pt idx="230">
                        <c:v>15.514788555327501</c:v>
                      </c:pt>
                      <c:pt idx="231">
                        <c:v>8.3828901447947395</c:v>
                      </c:pt>
                      <c:pt idx="232">
                        <c:v>-9.2861798345971094E-2</c:v>
                      </c:pt>
                      <c:pt idx="233">
                        <c:v>0.78970953408940103</c:v>
                      </c:pt>
                      <c:pt idx="234">
                        <c:v>10.377321488478101</c:v>
                      </c:pt>
                      <c:pt idx="235">
                        <c:v>4.9322036225061899E-2</c:v>
                      </c:pt>
                      <c:pt idx="236">
                        <c:v>-10.4975521455492</c:v>
                      </c:pt>
                      <c:pt idx="237">
                        <c:v>5.2977648614090302</c:v>
                      </c:pt>
                      <c:pt idx="238">
                        <c:v>0.942279786038828</c:v>
                      </c:pt>
                      <c:pt idx="239">
                        <c:v>2.6743468092637901</c:v>
                      </c:pt>
                      <c:pt idx="240">
                        <c:v>2.0356202738760198</c:v>
                      </c:pt>
                      <c:pt idx="241">
                        <c:v>0.98634351839456302</c:v>
                      </c:pt>
                      <c:pt idx="242">
                        <c:v>0.81808449451890397</c:v>
                      </c:pt>
                      <c:pt idx="243">
                        <c:v>-8.8751965132463806E-2</c:v>
                      </c:pt>
                      <c:pt idx="244">
                        <c:v>-3.5095101133893198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8A08-40BD-A8EA-17CBA9BF4AE3}"/>
                  </c:ext>
                </c:extLst>
              </c15:ser>
            </c15:filteredLineSeries>
            <c15:filteredLineSeries>
              <c15:ser>
                <c:idx val="3"/>
                <c:order val="3"/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'[통합 문서3.xlsx]Sheet7'!$D$1:$D$246</c15:sqref>
                        </c15:formulaRef>
                      </c:ext>
                    </c:extLst>
                    <c:numCache>
                      <c:formatCode>General</c:formatCode>
                      <c:ptCount val="246"/>
                      <c:pt idx="0">
                        <c:v>5.5791169082858101</c:v>
                      </c:pt>
                      <c:pt idx="1">
                        <c:v>5.48145656585623</c:v>
                      </c:pt>
                      <c:pt idx="2">
                        <c:v>5.3550397741021998</c:v>
                      </c:pt>
                      <c:pt idx="3">
                        <c:v>5.4987242134928396</c:v>
                      </c:pt>
                      <c:pt idx="4">
                        <c:v>5.53427559192804</c:v>
                      </c:pt>
                      <c:pt idx="5">
                        <c:v>5.1476891865607497</c:v>
                      </c:pt>
                      <c:pt idx="6">
                        <c:v>4.5653676492382997</c:v>
                      </c:pt>
                      <c:pt idx="7">
                        <c:v>5.3458895412159002</c:v>
                      </c:pt>
                      <c:pt idx="8">
                        <c:v>5.8768784464116397</c:v>
                      </c:pt>
                      <c:pt idx="9">
                        <c:v>5.2010288366088204</c:v>
                      </c:pt>
                      <c:pt idx="10">
                        <c:v>3.8542563133988801</c:v>
                      </c:pt>
                      <c:pt idx="11">
                        <c:v>2.90798602178829</c:v>
                      </c:pt>
                      <c:pt idx="12">
                        <c:v>2.6384752410680399</c:v>
                      </c:pt>
                      <c:pt idx="13">
                        <c:v>2.6033261978814899</c:v>
                      </c:pt>
                      <c:pt idx="14">
                        <c:v>2.67276281245175</c:v>
                      </c:pt>
                      <c:pt idx="15">
                        <c:v>3.4596595913705501</c:v>
                      </c:pt>
                      <c:pt idx="16">
                        <c:v>4.0060320906276603</c:v>
                      </c:pt>
                      <c:pt idx="17">
                        <c:v>4.5549089048484497</c:v>
                      </c:pt>
                      <c:pt idx="18">
                        <c:v>4.7361284412241398</c:v>
                      </c:pt>
                      <c:pt idx="19">
                        <c:v>5.3123321264678998</c:v>
                      </c:pt>
                      <c:pt idx="20">
                        <c:v>4.5331159655202304</c:v>
                      </c:pt>
                      <c:pt idx="21">
                        <c:v>4.4347925144954896</c:v>
                      </c:pt>
                      <c:pt idx="22">
                        <c:v>4.1437998509649301</c:v>
                      </c:pt>
                      <c:pt idx="23">
                        <c:v>3.9036853361479902</c:v>
                      </c:pt>
                      <c:pt idx="24">
                        <c:v>4.5834269426966996</c:v>
                      </c:pt>
                      <c:pt idx="25">
                        <c:v>5.5331105120751998</c:v>
                      </c:pt>
                      <c:pt idx="26">
                        <c:v>6.3578841893513198</c:v>
                      </c:pt>
                      <c:pt idx="27">
                        <c:v>6.8004663757009096</c:v>
                      </c:pt>
                      <c:pt idx="28">
                        <c:v>7.0852024211324798</c:v>
                      </c:pt>
                      <c:pt idx="29">
                        <c:v>7.1232664976129403</c:v>
                      </c:pt>
                      <c:pt idx="30">
                        <c:v>6.8751323673129301</c:v>
                      </c:pt>
                      <c:pt idx="31">
                        <c:v>5.1131036086056696</c:v>
                      </c:pt>
                      <c:pt idx="32">
                        <c:v>3.4452045390461601</c:v>
                      </c:pt>
                      <c:pt idx="33">
                        <c:v>1.9604956910440501</c:v>
                      </c:pt>
                      <c:pt idx="34">
                        <c:v>1.11126549402055</c:v>
                      </c:pt>
                      <c:pt idx="35">
                        <c:v>1.17423872609138</c:v>
                      </c:pt>
                      <c:pt idx="36">
                        <c:v>2.1812657165973999</c:v>
                      </c:pt>
                      <c:pt idx="37">
                        <c:v>3.0906025500288901</c:v>
                      </c:pt>
                      <c:pt idx="38">
                        <c:v>3.33377739361763</c:v>
                      </c:pt>
                      <c:pt idx="39">
                        <c:v>4.7148375050315803</c:v>
                      </c:pt>
                      <c:pt idx="40">
                        <c:v>5.4267385885154296</c:v>
                      </c:pt>
                      <c:pt idx="41">
                        <c:v>4.9353476537282504</c:v>
                      </c:pt>
                      <c:pt idx="42">
                        <c:v>4.5216299587725501</c:v>
                      </c:pt>
                      <c:pt idx="43">
                        <c:v>4.9654750133130197</c:v>
                      </c:pt>
                      <c:pt idx="44">
                        <c:v>4.9898318874174103</c:v>
                      </c:pt>
                      <c:pt idx="45">
                        <c:v>5.39709273155652</c:v>
                      </c:pt>
                      <c:pt idx="46">
                        <c:v>7.0840485190797997</c:v>
                      </c:pt>
                      <c:pt idx="47">
                        <c:v>7.3509376353979103</c:v>
                      </c:pt>
                      <c:pt idx="48">
                        <c:v>6.9626599439577399</c:v>
                      </c:pt>
                      <c:pt idx="49">
                        <c:v>6.7341105934460197</c:v>
                      </c:pt>
                      <c:pt idx="50">
                        <c:v>6.5267693217990104</c:v>
                      </c:pt>
                      <c:pt idx="51">
                        <c:v>5.8284534156218601</c:v>
                      </c:pt>
                      <c:pt idx="52">
                        <c:v>5.6549144948747099</c:v>
                      </c:pt>
                      <c:pt idx="53">
                        <c:v>5.71895875371803</c:v>
                      </c:pt>
                      <c:pt idx="54">
                        <c:v>5.9168312739102502</c:v>
                      </c:pt>
                      <c:pt idx="55">
                        <c:v>6.5073409998600296</c:v>
                      </c:pt>
                      <c:pt idx="56">
                        <c:v>6.8081982478746603</c:v>
                      </c:pt>
                      <c:pt idx="57">
                        <c:v>7.8539403007834503</c:v>
                      </c:pt>
                      <c:pt idx="58">
                        <c:v>7.7309302850270303</c:v>
                      </c:pt>
                      <c:pt idx="59">
                        <c:v>6.8121805982442796</c:v>
                      </c:pt>
                      <c:pt idx="60">
                        <c:v>5.78848944330566</c:v>
                      </c:pt>
                      <c:pt idx="61">
                        <c:v>4.2346587797219204</c:v>
                      </c:pt>
                      <c:pt idx="62">
                        <c:v>2.3226330643269399</c:v>
                      </c:pt>
                      <c:pt idx="63">
                        <c:v>1.4034195557692899</c:v>
                      </c:pt>
                      <c:pt idx="64">
                        <c:v>0.62047901793076099</c:v>
                      </c:pt>
                      <c:pt idx="65">
                        <c:v>0.98388853449138103</c:v>
                      </c:pt>
                      <c:pt idx="66">
                        <c:v>1.30263833386334</c:v>
                      </c:pt>
                      <c:pt idx="67">
                        <c:v>2.7272768954603301</c:v>
                      </c:pt>
                      <c:pt idx="68">
                        <c:v>3.6598278642248401</c:v>
                      </c:pt>
                      <c:pt idx="69">
                        <c:v>2.0292264134026201</c:v>
                      </c:pt>
                      <c:pt idx="70">
                        <c:v>2.5568793055461199</c:v>
                      </c:pt>
                      <c:pt idx="71">
                        <c:v>3.3106387076753099</c:v>
                      </c:pt>
                      <c:pt idx="72">
                        <c:v>3.6146531191593199</c:v>
                      </c:pt>
                      <c:pt idx="73">
                        <c:v>4.2846056008689501</c:v>
                      </c:pt>
                      <c:pt idx="74">
                        <c:v>4.8393115637814796</c:v>
                      </c:pt>
                      <c:pt idx="75">
                        <c:v>5.5762931725628899</c:v>
                      </c:pt>
                      <c:pt idx="76">
                        <c:v>6.1031144197025098</c:v>
                      </c:pt>
                      <c:pt idx="77">
                        <c:v>6.0735356156415197</c:v>
                      </c:pt>
                      <c:pt idx="78">
                        <c:v>5.7444593106172999</c:v>
                      </c:pt>
                      <c:pt idx="79">
                        <c:v>5.8758180859618303</c:v>
                      </c:pt>
                      <c:pt idx="80">
                        <c:v>6.4569261148214601</c:v>
                      </c:pt>
                      <c:pt idx="81">
                        <c:v>6.9685695840022399</c:v>
                      </c:pt>
                      <c:pt idx="82">
                        <c:v>7.5998107137430404</c:v>
                      </c:pt>
                      <c:pt idx="83">
                        <c:v>8.1349961596303704</c:v>
                      </c:pt>
                      <c:pt idx="84">
                        <c:v>7.9444810903710401</c:v>
                      </c:pt>
                      <c:pt idx="85">
                        <c:v>8.3988714930206001</c:v>
                      </c:pt>
                      <c:pt idx="86">
                        <c:v>7.9748915497070199</c:v>
                      </c:pt>
                      <c:pt idx="87">
                        <c:v>7.3849713494629201</c:v>
                      </c:pt>
                      <c:pt idx="88">
                        <c:v>7.1707327009344004</c:v>
                      </c:pt>
                      <c:pt idx="89">
                        <c:v>5.5623637564551398</c:v>
                      </c:pt>
                      <c:pt idx="90">
                        <c:v>4.7391928893842801</c:v>
                      </c:pt>
                      <c:pt idx="91">
                        <c:v>3.9754925453443999</c:v>
                      </c:pt>
                      <c:pt idx="92">
                        <c:v>3.6193277958264298</c:v>
                      </c:pt>
                      <c:pt idx="93">
                        <c:v>2.6278669333081002</c:v>
                      </c:pt>
                      <c:pt idx="94">
                        <c:v>2.1240102469601898</c:v>
                      </c:pt>
                      <c:pt idx="95">
                        <c:v>1.31281711632335</c:v>
                      </c:pt>
                      <c:pt idx="96">
                        <c:v>0.29610996612801299</c:v>
                      </c:pt>
                      <c:pt idx="97">
                        <c:v>-0.55327112827876301</c:v>
                      </c:pt>
                      <c:pt idx="98">
                        <c:v>-0.49718315862050899</c:v>
                      </c:pt>
                      <c:pt idx="99">
                        <c:v>2.7225032568537002</c:v>
                      </c:pt>
                      <c:pt idx="100">
                        <c:v>4.1750507381895998</c:v>
                      </c:pt>
                      <c:pt idx="101">
                        <c:v>4.3332358754901898</c:v>
                      </c:pt>
                      <c:pt idx="102">
                        <c:v>5.0716638426184897</c:v>
                      </c:pt>
                      <c:pt idx="103">
                        <c:v>7.1799313343415196</c:v>
                      </c:pt>
                      <c:pt idx="104">
                        <c:v>8.35268903561402</c:v>
                      </c:pt>
                      <c:pt idx="105">
                        <c:v>9.5678610281516203</c:v>
                      </c:pt>
                      <c:pt idx="106">
                        <c:v>10.030147188935301</c:v>
                      </c:pt>
                      <c:pt idx="107">
                        <c:v>10.298739691900799</c:v>
                      </c:pt>
                      <c:pt idx="108">
                        <c:v>10.2756335773421</c:v>
                      </c:pt>
                      <c:pt idx="109">
                        <c:v>9.6459470839418504</c:v>
                      </c:pt>
                      <c:pt idx="110">
                        <c:v>9.1173751232614197</c:v>
                      </c:pt>
                      <c:pt idx="111">
                        <c:v>8.99349995890584</c:v>
                      </c:pt>
                      <c:pt idx="112">
                        <c:v>9.7749320591193101</c:v>
                      </c:pt>
                      <c:pt idx="113">
                        <c:v>9.5289012223861498</c:v>
                      </c:pt>
                      <c:pt idx="114">
                        <c:v>9.3464482427088509</c:v>
                      </c:pt>
                      <c:pt idx="115">
                        <c:v>10.587634393613699</c:v>
                      </c:pt>
                      <c:pt idx="116">
                        <c:v>9.7166037445818194</c:v>
                      </c:pt>
                      <c:pt idx="117">
                        <c:v>8.7564827144392403</c:v>
                      </c:pt>
                      <c:pt idx="118">
                        <c:v>9.3200751303974094</c:v>
                      </c:pt>
                      <c:pt idx="119">
                        <c:v>8.0126005861416196</c:v>
                      </c:pt>
                      <c:pt idx="120">
                        <c:v>5.6254543509985604</c:v>
                      </c:pt>
                      <c:pt idx="121">
                        <c:v>3.3279101910572599</c:v>
                      </c:pt>
                      <c:pt idx="122">
                        <c:v>3.7177571627468202</c:v>
                      </c:pt>
                      <c:pt idx="123">
                        <c:v>4.1457930125287303</c:v>
                      </c:pt>
                      <c:pt idx="124">
                        <c:v>4.8467473560006002</c:v>
                      </c:pt>
                      <c:pt idx="125">
                        <c:v>3.0437962601053399</c:v>
                      </c:pt>
                      <c:pt idx="126">
                        <c:v>2.9358373643122699</c:v>
                      </c:pt>
                      <c:pt idx="127">
                        <c:v>4.5512629106614897</c:v>
                      </c:pt>
                      <c:pt idx="128">
                        <c:v>6.1751141615745402</c:v>
                      </c:pt>
                      <c:pt idx="129">
                        <c:v>6.7404036673311802</c:v>
                      </c:pt>
                      <c:pt idx="130">
                        <c:v>6.0256052159013596</c:v>
                      </c:pt>
                      <c:pt idx="131">
                        <c:v>8.1919914786092694</c:v>
                      </c:pt>
                      <c:pt idx="132">
                        <c:v>10.7682122305877</c:v>
                      </c:pt>
                      <c:pt idx="133">
                        <c:v>14.3720268631967</c:v>
                      </c:pt>
                      <c:pt idx="134">
                        <c:v>15.3646710021708</c:v>
                      </c:pt>
                      <c:pt idx="135">
                        <c:v>16.096834522053701</c:v>
                      </c:pt>
                      <c:pt idx="136">
                        <c:v>16.160304853420602</c:v>
                      </c:pt>
                      <c:pt idx="137">
                        <c:v>14.705608041809</c:v>
                      </c:pt>
                      <c:pt idx="138">
                        <c:v>13.887256744703899</c:v>
                      </c:pt>
                      <c:pt idx="139">
                        <c:v>13.961108603748301</c:v>
                      </c:pt>
                      <c:pt idx="140">
                        <c:v>14.902517111796801</c:v>
                      </c:pt>
                      <c:pt idx="141">
                        <c:v>14.829315088371599</c:v>
                      </c:pt>
                      <c:pt idx="142">
                        <c:v>14.4939550976988</c:v>
                      </c:pt>
                      <c:pt idx="143">
                        <c:v>14.5143952958247</c:v>
                      </c:pt>
                      <c:pt idx="144">
                        <c:v>15.5190922971339</c:v>
                      </c:pt>
                      <c:pt idx="145">
                        <c:v>15.4449100939866</c:v>
                      </c:pt>
                      <c:pt idx="146">
                        <c:v>14.1717298105286</c:v>
                      </c:pt>
                      <c:pt idx="147">
                        <c:v>11.3627626919032</c:v>
                      </c:pt>
                      <c:pt idx="148">
                        <c:v>9.1119922334893708</c:v>
                      </c:pt>
                      <c:pt idx="149">
                        <c:v>6.4539000546694298</c:v>
                      </c:pt>
                      <c:pt idx="150">
                        <c:v>5.9819458249364104</c:v>
                      </c:pt>
                      <c:pt idx="151">
                        <c:v>6.2532517021040297</c:v>
                      </c:pt>
                      <c:pt idx="152">
                        <c:v>5.9496139534559802</c:v>
                      </c:pt>
                      <c:pt idx="153">
                        <c:v>6.6277590827722204</c:v>
                      </c:pt>
                      <c:pt idx="154">
                        <c:v>8.0383050896518995</c:v>
                      </c:pt>
                      <c:pt idx="155">
                        <c:v>7.7000449838890299</c:v>
                      </c:pt>
                      <c:pt idx="156">
                        <c:v>8.0150201634344995</c:v>
                      </c:pt>
                      <c:pt idx="157">
                        <c:v>7.15572694168414</c:v>
                      </c:pt>
                      <c:pt idx="158">
                        <c:v>5.1695340903417497</c:v>
                      </c:pt>
                      <c:pt idx="159">
                        <c:v>7.2610944836701599</c:v>
                      </c:pt>
                      <c:pt idx="160">
                        <c:v>9.5658813324166605</c:v>
                      </c:pt>
                      <c:pt idx="161">
                        <c:v>12.7332824619411</c:v>
                      </c:pt>
                      <c:pt idx="162">
                        <c:v>15.207661751662</c:v>
                      </c:pt>
                      <c:pt idx="163">
                        <c:v>16.1102831386549</c:v>
                      </c:pt>
                      <c:pt idx="164">
                        <c:v>16.3995248579898</c:v>
                      </c:pt>
                      <c:pt idx="165">
                        <c:v>18.073314036153199</c:v>
                      </c:pt>
                      <c:pt idx="166">
                        <c:v>20.325581955006399</c:v>
                      </c:pt>
                      <c:pt idx="167">
                        <c:v>21.454587057496401</c:v>
                      </c:pt>
                      <c:pt idx="168">
                        <c:v>22.346877321827499</c:v>
                      </c:pt>
                      <c:pt idx="169">
                        <c:v>22.792814620718701</c:v>
                      </c:pt>
                      <c:pt idx="170">
                        <c:v>21.2439232781248</c:v>
                      </c:pt>
                      <c:pt idx="171">
                        <c:v>19.748937455512198</c:v>
                      </c:pt>
                      <c:pt idx="172">
                        <c:v>17.900381849565601</c:v>
                      </c:pt>
                      <c:pt idx="173">
                        <c:v>16.6566908230905</c:v>
                      </c:pt>
                      <c:pt idx="174">
                        <c:v>15.4970271773922</c:v>
                      </c:pt>
                      <c:pt idx="175">
                        <c:v>14.421131185893101</c:v>
                      </c:pt>
                      <c:pt idx="176">
                        <c:v>14.2424352367512</c:v>
                      </c:pt>
                      <c:pt idx="177">
                        <c:v>14.42984433098</c:v>
                      </c:pt>
                      <c:pt idx="178">
                        <c:v>13.534331352703401</c:v>
                      </c:pt>
                      <c:pt idx="179">
                        <c:v>11.9917917560528</c:v>
                      </c:pt>
                      <c:pt idx="180">
                        <c:v>10.0865974783119</c:v>
                      </c:pt>
                      <c:pt idx="181">
                        <c:v>9.2427580313162299</c:v>
                      </c:pt>
                      <c:pt idx="182">
                        <c:v>7.13577326721557</c:v>
                      </c:pt>
                      <c:pt idx="183">
                        <c:v>6.5633501332164403</c:v>
                      </c:pt>
                      <c:pt idx="184">
                        <c:v>6.80101859556141</c:v>
                      </c:pt>
                      <c:pt idx="185">
                        <c:v>5.6283839656262504</c:v>
                      </c:pt>
                      <c:pt idx="186">
                        <c:v>3.4075554906798402</c:v>
                      </c:pt>
                      <c:pt idx="187">
                        <c:v>5.1071635255393497</c:v>
                      </c:pt>
                      <c:pt idx="188">
                        <c:v>6.97330066248972</c:v>
                      </c:pt>
                      <c:pt idx="189">
                        <c:v>9.2358234119431906</c:v>
                      </c:pt>
                      <c:pt idx="190">
                        <c:v>10.7859929631756</c:v>
                      </c:pt>
                      <c:pt idx="191">
                        <c:v>10.9462239778452</c:v>
                      </c:pt>
                      <c:pt idx="192">
                        <c:v>10.6549744182692</c:v>
                      </c:pt>
                      <c:pt idx="193">
                        <c:v>9.8655888911139993</c:v>
                      </c:pt>
                      <c:pt idx="194">
                        <c:v>8.6981959281199295</c:v>
                      </c:pt>
                      <c:pt idx="195">
                        <c:v>8.8419801306755197</c:v>
                      </c:pt>
                      <c:pt idx="196">
                        <c:v>9.3521822434276096</c:v>
                      </c:pt>
                      <c:pt idx="197">
                        <c:v>9.3390288303867308</c:v>
                      </c:pt>
                      <c:pt idx="198">
                        <c:v>10.485539845094999</c:v>
                      </c:pt>
                      <c:pt idx="199">
                        <c:v>11.2210616871008</c:v>
                      </c:pt>
                      <c:pt idx="200">
                        <c:v>12.130881707624299</c:v>
                      </c:pt>
                      <c:pt idx="201">
                        <c:v>12.1562024147101</c:v>
                      </c:pt>
                      <c:pt idx="202">
                        <c:v>11.223642655456301</c:v>
                      </c:pt>
                      <c:pt idx="203">
                        <c:v>10.4015369791432</c:v>
                      </c:pt>
                      <c:pt idx="204">
                        <c:v>9.9761898910007201</c:v>
                      </c:pt>
                      <c:pt idx="205">
                        <c:v>9.1900343998728005</c:v>
                      </c:pt>
                      <c:pt idx="206">
                        <c:v>8.6237161254491692</c:v>
                      </c:pt>
                      <c:pt idx="207">
                        <c:v>8.0134337111255203</c:v>
                      </c:pt>
                      <c:pt idx="208">
                        <c:v>7.5388251641514197</c:v>
                      </c:pt>
                      <c:pt idx="209">
                        <c:v>5.81230214688025</c:v>
                      </c:pt>
                      <c:pt idx="210">
                        <c:v>5.1995548629000101</c:v>
                      </c:pt>
                      <c:pt idx="211">
                        <c:v>6.4475705904712397</c:v>
                      </c:pt>
                      <c:pt idx="212">
                        <c:v>5.5403191285043301</c:v>
                      </c:pt>
                      <c:pt idx="213">
                        <c:v>5.4204065377605</c:v>
                      </c:pt>
                      <c:pt idx="214">
                        <c:v>5.3224205667731201</c:v>
                      </c:pt>
                      <c:pt idx="215">
                        <c:v>4.9365582609748797</c:v>
                      </c:pt>
                      <c:pt idx="216">
                        <c:v>4.6612903360156102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8A08-40BD-A8EA-17CBA9BF4AE3}"/>
                  </c:ext>
                </c:extLst>
              </c15:ser>
            </c15:filteredLineSeries>
            <c15:filteredLineSeries>
              <c15:ser>
                <c:idx val="5"/>
                <c:order val="5"/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'[통합 문서3.xlsx]Sheet7'!$F$1:$F$246</c15:sqref>
                        </c15:formulaRef>
                      </c:ext>
                    </c:extLst>
                    <c:numCache>
                      <c:formatCode>General</c:formatCode>
                      <c:ptCount val="246"/>
                      <c:pt idx="0">
                        <c:v>-4.6328456299135299</c:v>
                      </c:pt>
                      <c:pt idx="1">
                        <c:v>-8.2278826828007308</c:v>
                      </c:pt>
                      <c:pt idx="2">
                        <c:v>-5.6987268920554497</c:v>
                      </c:pt>
                      <c:pt idx="3">
                        <c:v>-7.0680224278867598</c:v>
                      </c:pt>
                      <c:pt idx="4">
                        <c:v>-5.1179361380088597</c:v>
                      </c:pt>
                      <c:pt idx="5">
                        <c:v>-3.6092654292962201</c:v>
                      </c:pt>
                      <c:pt idx="6">
                        <c:v>-2.4528962095414801</c:v>
                      </c:pt>
                      <c:pt idx="7">
                        <c:v>-1.7807750459629199</c:v>
                      </c:pt>
                      <c:pt idx="8">
                        <c:v>-1.6786410774787</c:v>
                      </c:pt>
                      <c:pt idx="9">
                        <c:v>-2.9019515947294701</c:v>
                      </c:pt>
                      <c:pt idx="10">
                        <c:v>-0.58199584734514997</c:v>
                      </c:pt>
                      <c:pt idx="11">
                        <c:v>-0.55914900661341504</c:v>
                      </c:pt>
                      <c:pt idx="12">
                        <c:v>1.55692415942429</c:v>
                      </c:pt>
                      <c:pt idx="13">
                        <c:v>7.7875228152830003</c:v>
                      </c:pt>
                      <c:pt idx="14">
                        <c:v>14.676657696672899</c:v>
                      </c:pt>
                      <c:pt idx="15">
                        <c:v>43.942029046750399</c:v>
                      </c:pt>
                      <c:pt idx="16">
                        <c:v>50.266786307210701</c:v>
                      </c:pt>
                      <c:pt idx="17">
                        <c:v>86.822901367869505</c:v>
                      </c:pt>
                      <c:pt idx="18">
                        <c:v>136.69148210909401</c:v>
                      </c:pt>
                      <c:pt idx="19">
                        <c:v>159.61094751142599</c:v>
                      </c:pt>
                      <c:pt idx="20">
                        <c:v>166.861780311243</c:v>
                      </c:pt>
                      <c:pt idx="21">
                        <c:v>166.74630428825699</c:v>
                      </c:pt>
                      <c:pt idx="22">
                        <c:v>55.417420878551397</c:v>
                      </c:pt>
                      <c:pt idx="23">
                        <c:v>29.9260485829655</c:v>
                      </c:pt>
                      <c:pt idx="24">
                        <c:v>18.354387066779601</c:v>
                      </c:pt>
                      <c:pt idx="25">
                        <c:v>15.3457685888712</c:v>
                      </c:pt>
                      <c:pt idx="26">
                        <c:v>16.816335841223999</c:v>
                      </c:pt>
                      <c:pt idx="27">
                        <c:v>6.6733454965175802</c:v>
                      </c:pt>
                      <c:pt idx="28">
                        <c:v>3.7576321719085599</c:v>
                      </c:pt>
                      <c:pt idx="29">
                        <c:v>2.20581583951649</c:v>
                      </c:pt>
                      <c:pt idx="30">
                        <c:v>3.1462265646957799</c:v>
                      </c:pt>
                      <c:pt idx="31">
                        <c:v>3.3526955725913798</c:v>
                      </c:pt>
                      <c:pt idx="32">
                        <c:v>1.1873380867374399</c:v>
                      </c:pt>
                      <c:pt idx="33">
                        <c:v>1.2272456916510599</c:v>
                      </c:pt>
                      <c:pt idx="34">
                        <c:v>0.37842738166339801</c:v>
                      </c:pt>
                      <c:pt idx="35">
                        <c:v>-1.703514582515</c:v>
                      </c:pt>
                      <c:pt idx="36">
                        <c:v>-3.8070459566700401</c:v>
                      </c:pt>
                      <c:pt idx="37">
                        <c:v>-5.9646400544227998</c:v>
                      </c:pt>
                      <c:pt idx="38">
                        <c:v>-3.0280883691529299</c:v>
                      </c:pt>
                      <c:pt idx="39">
                        <c:v>-2.61525005929147</c:v>
                      </c:pt>
                      <c:pt idx="40">
                        <c:v>-2.3501171234910201</c:v>
                      </c:pt>
                      <c:pt idx="41">
                        <c:v>-2.14614209015906</c:v>
                      </c:pt>
                      <c:pt idx="42">
                        <c:v>-5.9186001199492901</c:v>
                      </c:pt>
                      <c:pt idx="43">
                        <c:v>-2.8505727292360898</c:v>
                      </c:pt>
                      <c:pt idx="44">
                        <c:v>-4.5357404742721097E-2</c:v>
                      </c:pt>
                      <c:pt idx="45">
                        <c:v>-1.86604209629441</c:v>
                      </c:pt>
                      <c:pt idx="46">
                        <c:v>8.6180063078642402</c:v>
                      </c:pt>
                      <c:pt idx="47">
                        <c:v>7.9166198769520602</c:v>
                      </c:pt>
                      <c:pt idx="48">
                        <c:v>1.96386506190086</c:v>
                      </c:pt>
                      <c:pt idx="49">
                        <c:v>9.1611501505096093</c:v>
                      </c:pt>
                      <c:pt idx="50">
                        <c:v>71.032323478090802</c:v>
                      </c:pt>
                      <c:pt idx="51">
                        <c:v>133.859030467293</c:v>
                      </c:pt>
                      <c:pt idx="52">
                        <c:v>135.16167534912299</c:v>
                      </c:pt>
                      <c:pt idx="53">
                        <c:v>145.53552421312901</c:v>
                      </c:pt>
                      <c:pt idx="54">
                        <c:v>135.78993763173699</c:v>
                      </c:pt>
                      <c:pt idx="55">
                        <c:v>132.14680650749401</c:v>
                      </c:pt>
                      <c:pt idx="56">
                        <c:v>134.43301231895001</c:v>
                      </c:pt>
                      <c:pt idx="57">
                        <c:v>99.055098690171803</c:v>
                      </c:pt>
                      <c:pt idx="58">
                        <c:v>99.156164494967896</c:v>
                      </c:pt>
                      <c:pt idx="59">
                        <c:v>47.674711388019297</c:v>
                      </c:pt>
                      <c:pt idx="60">
                        <c:v>50.781339245751298</c:v>
                      </c:pt>
                      <c:pt idx="61">
                        <c:v>18.705048018091102</c:v>
                      </c:pt>
                      <c:pt idx="62">
                        <c:v>9.0323733237405701</c:v>
                      </c:pt>
                      <c:pt idx="63">
                        <c:v>5.2675119408972098</c:v>
                      </c:pt>
                      <c:pt idx="64">
                        <c:v>3.2745529797662898</c:v>
                      </c:pt>
                      <c:pt idx="65">
                        <c:v>4.3669680436267102</c:v>
                      </c:pt>
                      <c:pt idx="66">
                        <c:v>5.3784354344596004</c:v>
                      </c:pt>
                      <c:pt idx="67">
                        <c:v>4.2468850318147204</c:v>
                      </c:pt>
                      <c:pt idx="68">
                        <c:v>1.0951717321416801</c:v>
                      </c:pt>
                      <c:pt idx="69">
                        <c:v>1.40616345113259</c:v>
                      </c:pt>
                      <c:pt idx="70">
                        <c:v>6.7915202954766798</c:v>
                      </c:pt>
                      <c:pt idx="71">
                        <c:v>3.3731645742099801</c:v>
                      </c:pt>
                      <c:pt idx="72">
                        <c:v>3.4361661921054698</c:v>
                      </c:pt>
                      <c:pt idx="73">
                        <c:v>3.2204095977802498</c:v>
                      </c:pt>
                      <c:pt idx="74">
                        <c:v>2.6450512545426998</c:v>
                      </c:pt>
                      <c:pt idx="75">
                        <c:v>3.02684812159278</c:v>
                      </c:pt>
                      <c:pt idx="76">
                        <c:v>3.1197181802160201</c:v>
                      </c:pt>
                      <c:pt idx="77">
                        <c:v>2.3950921736823498</c:v>
                      </c:pt>
                      <c:pt idx="78">
                        <c:v>2.40781606459332</c:v>
                      </c:pt>
                      <c:pt idx="79">
                        <c:v>3.1596780911108602</c:v>
                      </c:pt>
                      <c:pt idx="80">
                        <c:v>2.7601820732609901</c:v>
                      </c:pt>
                      <c:pt idx="81">
                        <c:v>1.8052688597179001</c:v>
                      </c:pt>
                      <c:pt idx="82">
                        <c:v>-4.9279618960273303E-3</c:v>
                      </c:pt>
                      <c:pt idx="83">
                        <c:v>-0.75852624606346797</c:v>
                      </c:pt>
                      <c:pt idx="84">
                        <c:v>-0.318041477913933</c:v>
                      </c:pt>
                      <c:pt idx="85">
                        <c:v>0.65779205316564404</c:v>
                      </c:pt>
                      <c:pt idx="86">
                        <c:v>-3.8725493653953702</c:v>
                      </c:pt>
                      <c:pt idx="87">
                        <c:v>-0.230100186460411</c:v>
                      </c:pt>
                      <c:pt idx="88">
                        <c:v>1.4418208471410701</c:v>
                      </c:pt>
                      <c:pt idx="89">
                        <c:v>3.0997194194523998</c:v>
                      </c:pt>
                      <c:pt idx="90">
                        <c:v>9.5210959866035605</c:v>
                      </c:pt>
                      <c:pt idx="91">
                        <c:v>8.7918962337957201</c:v>
                      </c:pt>
                      <c:pt idx="92">
                        <c:v>31.9341172013876</c:v>
                      </c:pt>
                      <c:pt idx="93">
                        <c:v>126.62171399419201</c:v>
                      </c:pt>
                      <c:pt idx="94">
                        <c:v>59.072822901807001</c:v>
                      </c:pt>
                      <c:pt idx="95">
                        <c:v>-53.493948942498001</c:v>
                      </c:pt>
                      <c:pt idx="96">
                        <c:v>86.859283466121894</c:v>
                      </c:pt>
                      <c:pt idx="97">
                        <c:v>4.5443860598832302</c:v>
                      </c:pt>
                      <c:pt idx="98">
                        <c:v>100.67640708459</c:v>
                      </c:pt>
                      <c:pt idx="99">
                        <c:v>16.8407607056904</c:v>
                      </c:pt>
                      <c:pt idx="100">
                        <c:v>10.3088724869678</c:v>
                      </c:pt>
                      <c:pt idx="101">
                        <c:v>10.356658700483999</c:v>
                      </c:pt>
                      <c:pt idx="102">
                        <c:v>8.0721608458322205</c:v>
                      </c:pt>
                      <c:pt idx="103">
                        <c:v>5.7707101422786602</c:v>
                      </c:pt>
                      <c:pt idx="104">
                        <c:v>8.9602053879502606</c:v>
                      </c:pt>
                      <c:pt idx="105">
                        <c:v>7.0043033523089901</c:v>
                      </c:pt>
                      <c:pt idx="106">
                        <c:v>8.1562960701101499</c:v>
                      </c:pt>
                      <c:pt idx="107">
                        <c:v>9.3493836008266609</c:v>
                      </c:pt>
                      <c:pt idx="108">
                        <c:v>7.4984677942580698</c:v>
                      </c:pt>
                      <c:pt idx="109">
                        <c:v>7.1727814828270198</c:v>
                      </c:pt>
                      <c:pt idx="110">
                        <c:v>4.23448552172799</c:v>
                      </c:pt>
                      <c:pt idx="111">
                        <c:v>7.2396993573381101</c:v>
                      </c:pt>
                      <c:pt idx="112">
                        <c:v>6.2409751511123899</c:v>
                      </c:pt>
                      <c:pt idx="113">
                        <c:v>5.4286143428321303</c:v>
                      </c:pt>
                      <c:pt idx="114">
                        <c:v>4.93028408080077</c:v>
                      </c:pt>
                      <c:pt idx="115">
                        <c:v>2.9573472713854101</c:v>
                      </c:pt>
                      <c:pt idx="116">
                        <c:v>2.9283117978475901</c:v>
                      </c:pt>
                      <c:pt idx="117">
                        <c:v>2.0005355094922299</c:v>
                      </c:pt>
                      <c:pt idx="118">
                        <c:v>1.5383783075548301</c:v>
                      </c:pt>
                      <c:pt idx="119">
                        <c:v>-9.5142370699420303E-2</c:v>
                      </c:pt>
                      <c:pt idx="120">
                        <c:v>-1.7354821428656899</c:v>
                      </c:pt>
                      <c:pt idx="121">
                        <c:v>-3.4148187747753602</c:v>
                      </c:pt>
                      <c:pt idx="122">
                        <c:v>-3.5175979509569402</c:v>
                      </c:pt>
                      <c:pt idx="123">
                        <c:v>-0.38075703094983698</c:v>
                      </c:pt>
                      <c:pt idx="124">
                        <c:v>2.6722989926833902</c:v>
                      </c:pt>
                      <c:pt idx="125">
                        <c:v>2.9786317282668802</c:v>
                      </c:pt>
                      <c:pt idx="126">
                        <c:v>1.9732092891486901</c:v>
                      </c:pt>
                      <c:pt idx="127">
                        <c:v>-2.3423285464874302</c:v>
                      </c:pt>
                      <c:pt idx="128">
                        <c:v>39.545743222143301</c:v>
                      </c:pt>
                      <c:pt idx="129">
                        <c:v>35.361945938105301</c:v>
                      </c:pt>
                      <c:pt idx="130">
                        <c:v>64.442728394667597</c:v>
                      </c:pt>
                      <c:pt idx="131">
                        <c:v>97.178131765081503</c:v>
                      </c:pt>
                      <c:pt idx="132">
                        <c:v>-32.863157505652801</c:v>
                      </c:pt>
                      <c:pt idx="133">
                        <c:v>-16.714803497946999</c:v>
                      </c:pt>
                      <c:pt idx="134">
                        <c:v>34.1916500553803</c:v>
                      </c:pt>
                      <c:pt idx="135">
                        <c:v>77.112131170207107</c:v>
                      </c:pt>
                      <c:pt idx="136">
                        <c:v>27.648372743682799</c:v>
                      </c:pt>
                      <c:pt idx="137">
                        <c:v>20.112511515742</c:v>
                      </c:pt>
                      <c:pt idx="138">
                        <c:v>18.7988500033962</c:v>
                      </c:pt>
                      <c:pt idx="139">
                        <c:v>14.021463515530399</c:v>
                      </c:pt>
                      <c:pt idx="140">
                        <c:v>9.4392980501535906</c:v>
                      </c:pt>
                      <c:pt idx="141">
                        <c:v>6.6211563045176201</c:v>
                      </c:pt>
                      <c:pt idx="142">
                        <c:v>5.9117498873269501</c:v>
                      </c:pt>
                      <c:pt idx="143">
                        <c:v>3.3964356443466999</c:v>
                      </c:pt>
                      <c:pt idx="144">
                        <c:v>3.1169800266617398</c:v>
                      </c:pt>
                      <c:pt idx="145">
                        <c:v>2.7634683002545</c:v>
                      </c:pt>
                      <c:pt idx="146">
                        <c:v>-1.3490309786117201</c:v>
                      </c:pt>
                      <c:pt idx="147">
                        <c:v>1.3559766804295601</c:v>
                      </c:pt>
                      <c:pt idx="148">
                        <c:v>0.29680226500081502</c:v>
                      </c:pt>
                      <c:pt idx="149">
                        <c:v>2.1088091062348902</c:v>
                      </c:pt>
                      <c:pt idx="150">
                        <c:v>0.74862314452771095</c:v>
                      </c:pt>
                      <c:pt idx="151">
                        <c:v>-3.4212067517144701E-2</c:v>
                      </c:pt>
                      <c:pt idx="152">
                        <c:v>2.2673125138635202</c:v>
                      </c:pt>
                      <c:pt idx="153">
                        <c:v>1.2678280873704799</c:v>
                      </c:pt>
                      <c:pt idx="154">
                        <c:v>2.32378279894241</c:v>
                      </c:pt>
                      <c:pt idx="155">
                        <c:v>3.2885525593451601</c:v>
                      </c:pt>
                      <c:pt idx="156">
                        <c:v>-8.8345031334004898E-2</c:v>
                      </c:pt>
                      <c:pt idx="157">
                        <c:v>3.2187169408772101</c:v>
                      </c:pt>
                      <c:pt idx="158">
                        <c:v>1.2029808901558301</c:v>
                      </c:pt>
                      <c:pt idx="159">
                        <c:v>2.5066953312279399</c:v>
                      </c:pt>
                      <c:pt idx="160">
                        <c:v>2.3180885000683098</c:v>
                      </c:pt>
                      <c:pt idx="161">
                        <c:v>4.0860893093691102</c:v>
                      </c:pt>
                      <c:pt idx="162">
                        <c:v>6.4293584167522999</c:v>
                      </c:pt>
                      <c:pt idx="163">
                        <c:v>3.9105404137961299</c:v>
                      </c:pt>
                      <c:pt idx="164">
                        <c:v>9.2974538620657192</c:v>
                      </c:pt>
                      <c:pt idx="165">
                        <c:v>6.722134924973</c:v>
                      </c:pt>
                      <c:pt idx="166">
                        <c:v>10.236092088540699</c:v>
                      </c:pt>
                      <c:pt idx="167">
                        <c:v>115.858589581974</c:v>
                      </c:pt>
                      <c:pt idx="168">
                        <c:v>73.240274938579503</c:v>
                      </c:pt>
                      <c:pt idx="169">
                        <c:v>7.4786628005260898</c:v>
                      </c:pt>
                      <c:pt idx="170">
                        <c:v>24.643347228275399</c:v>
                      </c:pt>
                      <c:pt idx="171">
                        <c:v>98.772074476765994</c:v>
                      </c:pt>
                      <c:pt idx="172">
                        <c:v>30.405883570154799</c:v>
                      </c:pt>
                      <c:pt idx="173">
                        <c:v>18.874777315761399</c:v>
                      </c:pt>
                      <c:pt idx="174">
                        <c:v>15.4403666625039</c:v>
                      </c:pt>
                      <c:pt idx="175">
                        <c:v>9.2930981935085999</c:v>
                      </c:pt>
                      <c:pt idx="176">
                        <c:v>5.48033319797534</c:v>
                      </c:pt>
                      <c:pt idx="177">
                        <c:v>3.17610258984547</c:v>
                      </c:pt>
                      <c:pt idx="178">
                        <c:v>3.4358869850794198</c:v>
                      </c:pt>
                      <c:pt idx="179">
                        <c:v>3.4766600724286598</c:v>
                      </c:pt>
                      <c:pt idx="180">
                        <c:v>-1.3953682071184299</c:v>
                      </c:pt>
                      <c:pt idx="181">
                        <c:v>-3.9448378950654099</c:v>
                      </c:pt>
                      <c:pt idx="182">
                        <c:v>-2.9712119035828701</c:v>
                      </c:pt>
                      <c:pt idx="183">
                        <c:v>-2.8399124069623198</c:v>
                      </c:pt>
                      <c:pt idx="184">
                        <c:v>-3.2297941399662</c:v>
                      </c:pt>
                      <c:pt idx="185">
                        <c:v>-2.7958050034564299</c:v>
                      </c:pt>
                      <c:pt idx="186">
                        <c:v>-5.1188754465519901</c:v>
                      </c:pt>
                      <c:pt idx="187">
                        <c:v>-2.5037760929976298</c:v>
                      </c:pt>
                      <c:pt idx="188">
                        <c:v>-7.6163795419835201E-2</c:v>
                      </c:pt>
                      <c:pt idx="189">
                        <c:v>-0.25992229346179502</c:v>
                      </c:pt>
                      <c:pt idx="190">
                        <c:v>-0.99698497842747902</c:v>
                      </c:pt>
                      <c:pt idx="191">
                        <c:v>-2.4724737262759899</c:v>
                      </c:pt>
                      <c:pt idx="192">
                        <c:v>3.2185092058213698</c:v>
                      </c:pt>
                      <c:pt idx="193">
                        <c:v>-0.95602885706813001</c:v>
                      </c:pt>
                      <c:pt idx="194">
                        <c:v>-8.2864387225412095</c:v>
                      </c:pt>
                      <c:pt idx="195">
                        <c:v>-9.3002357967148495</c:v>
                      </c:pt>
                      <c:pt idx="196">
                        <c:v>-3.6109525820497899</c:v>
                      </c:pt>
                      <c:pt idx="197">
                        <c:v>17.540559014283701</c:v>
                      </c:pt>
                      <c:pt idx="198">
                        <c:v>95.884218706964205</c:v>
                      </c:pt>
                      <c:pt idx="199">
                        <c:v>-43.351872533253101</c:v>
                      </c:pt>
                      <c:pt idx="200">
                        <c:v>-53.012693430730103</c:v>
                      </c:pt>
                      <c:pt idx="201">
                        <c:v>-1.76808405978868</c:v>
                      </c:pt>
                      <c:pt idx="202">
                        <c:v>4.51780235484242</c:v>
                      </c:pt>
                      <c:pt idx="203">
                        <c:v>10.7040294312058</c:v>
                      </c:pt>
                      <c:pt idx="204">
                        <c:v>16.653582919454799</c:v>
                      </c:pt>
                      <c:pt idx="205">
                        <c:v>13.959985743529201</c:v>
                      </c:pt>
                      <c:pt idx="206">
                        <c:v>10.476054189407501</c:v>
                      </c:pt>
                      <c:pt idx="207">
                        <c:v>7.7738318167629297</c:v>
                      </c:pt>
                      <c:pt idx="208">
                        <c:v>7.1695348398835197</c:v>
                      </c:pt>
                      <c:pt idx="209">
                        <c:v>4.6303392782951303</c:v>
                      </c:pt>
                      <c:pt idx="210">
                        <c:v>-0.55927212047729402</c:v>
                      </c:pt>
                      <c:pt idx="211">
                        <c:v>-0.787937024595321</c:v>
                      </c:pt>
                      <c:pt idx="212">
                        <c:v>-1.24934041544289</c:v>
                      </c:pt>
                      <c:pt idx="213">
                        <c:v>-1.1604886039689</c:v>
                      </c:pt>
                      <c:pt idx="214">
                        <c:v>-1.0761437723425</c:v>
                      </c:pt>
                      <c:pt idx="215">
                        <c:v>-2.3026242508777499</c:v>
                      </c:pt>
                      <c:pt idx="216">
                        <c:v>-2.1779858394695699</c:v>
                      </c:pt>
                      <c:pt idx="217">
                        <c:v>-1.5504726941145699</c:v>
                      </c:pt>
                      <c:pt idx="218">
                        <c:v>-1.43881642223822</c:v>
                      </c:pt>
                      <c:pt idx="219">
                        <c:v>-1.57945344699348</c:v>
                      </c:pt>
                      <c:pt idx="220">
                        <c:v>0.51201885457224405</c:v>
                      </c:pt>
                      <c:pt idx="221">
                        <c:v>3.12602516377093</c:v>
                      </c:pt>
                      <c:pt idx="222">
                        <c:v>6.7464010237331502</c:v>
                      </c:pt>
                      <c:pt idx="223">
                        <c:v>7.8063721623525701</c:v>
                      </c:pt>
                      <c:pt idx="224">
                        <c:v>6.43413014975674</c:v>
                      </c:pt>
                      <c:pt idx="225">
                        <c:v>21.107672516740799</c:v>
                      </c:pt>
                      <c:pt idx="226">
                        <c:v>64.241949737931805</c:v>
                      </c:pt>
                      <c:pt idx="227">
                        <c:v>72.2408695967395</c:v>
                      </c:pt>
                      <c:pt idx="228">
                        <c:v>45.887724999238301</c:v>
                      </c:pt>
                      <c:pt idx="229">
                        <c:v>17.506244948261699</c:v>
                      </c:pt>
                      <c:pt idx="230">
                        <c:v>9.3976877506016301</c:v>
                      </c:pt>
                      <c:pt idx="231">
                        <c:v>4.7373891757933997</c:v>
                      </c:pt>
                      <c:pt idx="232">
                        <c:v>7.9018085645889897</c:v>
                      </c:pt>
                      <c:pt idx="233">
                        <c:v>8.1557758023145297</c:v>
                      </c:pt>
                      <c:pt idx="234">
                        <c:v>3.5072718868664698</c:v>
                      </c:pt>
                      <c:pt idx="235">
                        <c:v>0.34140617222862502</c:v>
                      </c:pt>
                      <c:pt idx="236">
                        <c:v>-3.4370325966881299</c:v>
                      </c:pt>
                      <c:pt idx="237">
                        <c:v>0.90459230723335604</c:v>
                      </c:pt>
                      <c:pt idx="238">
                        <c:v>-5.1593119317175702E-2</c:v>
                      </c:pt>
                      <c:pt idx="239">
                        <c:v>0.41909719784447402</c:v>
                      </c:pt>
                      <c:pt idx="240">
                        <c:v>3.7675856229548899</c:v>
                      </c:pt>
                      <c:pt idx="241">
                        <c:v>2.1728788578596898</c:v>
                      </c:pt>
                      <c:pt idx="242">
                        <c:v>1.2972232465899201</c:v>
                      </c:pt>
                      <c:pt idx="243">
                        <c:v>0.71819196644545402</c:v>
                      </c:pt>
                      <c:pt idx="244">
                        <c:v>0.60755383310944799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8A08-40BD-A8EA-17CBA9BF4AE3}"/>
                  </c:ext>
                </c:extLst>
              </c15:ser>
            </c15:filteredLineSeries>
            <c15:filteredLineSeries>
              <c15:ser>
                <c:idx val="7"/>
                <c:order val="7"/>
                <c:spPr>
                  <a:ln w="2857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'[통합 문서3.xlsx]Sheet7'!$H$1:$H$246</c15:sqref>
                        </c15:formulaRef>
                      </c:ext>
                    </c:extLst>
                    <c:numCache>
                      <c:formatCode>General</c:formatCode>
                      <c:ptCount val="246"/>
                      <c:pt idx="0">
                        <c:v>-5.8575812509686598</c:v>
                      </c:pt>
                      <c:pt idx="1">
                        <c:v>-7.8543974126407399</c:v>
                      </c:pt>
                      <c:pt idx="2">
                        <c:v>-6.1581631805532302</c:v>
                      </c:pt>
                      <c:pt idx="3">
                        <c:v>-7.6181380843266604</c:v>
                      </c:pt>
                      <c:pt idx="4">
                        <c:v>-6.0163844176886698</c:v>
                      </c:pt>
                      <c:pt idx="5">
                        <c:v>-4.1030867011463004</c:v>
                      </c:pt>
                      <c:pt idx="6">
                        <c:v>-2.5680135485650499</c:v>
                      </c:pt>
                      <c:pt idx="7">
                        <c:v>-1.8296480514606801</c:v>
                      </c:pt>
                      <c:pt idx="8">
                        <c:v>-1.5523624708461401</c:v>
                      </c:pt>
                      <c:pt idx="9">
                        <c:v>-2.1593556952687298</c:v>
                      </c:pt>
                      <c:pt idx="10">
                        <c:v>6.3771686715108897E-2</c:v>
                      </c:pt>
                      <c:pt idx="11">
                        <c:v>0.86932914572133502</c:v>
                      </c:pt>
                      <c:pt idx="12">
                        <c:v>3.8276580102742499</c:v>
                      </c:pt>
                      <c:pt idx="13">
                        <c:v>10.4651329467252</c:v>
                      </c:pt>
                      <c:pt idx="14">
                        <c:v>17.984292878269599</c:v>
                      </c:pt>
                      <c:pt idx="15">
                        <c:v>46.806962163750299</c:v>
                      </c:pt>
                      <c:pt idx="16">
                        <c:v>57.368004122086298</c:v>
                      </c:pt>
                      <c:pt idx="17">
                        <c:v>88.355638112151894</c:v>
                      </c:pt>
                      <c:pt idx="18">
                        <c:v>143.89851122978601</c:v>
                      </c:pt>
                      <c:pt idx="19">
                        <c:v>174.24647282608001</c:v>
                      </c:pt>
                      <c:pt idx="20">
                        <c:v>181.883478816344</c:v>
                      </c:pt>
                      <c:pt idx="21">
                        <c:v>178.06148390519701</c:v>
                      </c:pt>
                      <c:pt idx="22">
                        <c:v>64.543074861364403</c:v>
                      </c:pt>
                      <c:pt idx="23">
                        <c:v>17.559468736701699</c:v>
                      </c:pt>
                      <c:pt idx="24">
                        <c:v>-3.34184174782028</c:v>
                      </c:pt>
                      <c:pt idx="25">
                        <c:v>-3.3655094235848102</c:v>
                      </c:pt>
                      <c:pt idx="26">
                        <c:v>2.6739756208199701</c:v>
                      </c:pt>
                      <c:pt idx="27">
                        <c:v>-2.6908708846143399</c:v>
                      </c:pt>
                      <c:pt idx="28">
                        <c:v>-3.4849640477555299</c:v>
                      </c:pt>
                      <c:pt idx="29">
                        <c:v>-3.3930293976966599</c:v>
                      </c:pt>
                      <c:pt idx="30">
                        <c:v>-1.0053303090698</c:v>
                      </c:pt>
                      <c:pt idx="31">
                        <c:v>0.262203860078769</c:v>
                      </c:pt>
                      <c:pt idx="32">
                        <c:v>-1.0252626544979999</c:v>
                      </c:pt>
                      <c:pt idx="33">
                        <c:v>-0.420136825426566</c:v>
                      </c:pt>
                      <c:pt idx="34">
                        <c:v>-0.76485985973551895</c:v>
                      </c:pt>
                      <c:pt idx="35">
                        <c:v>-2.2105504393651798</c:v>
                      </c:pt>
                      <c:pt idx="36">
                        <c:v>-4.4127758876341803</c:v>
                      </c:pt>
                      <c:pt idx="37">
                        <c:v>-6.7679881097001298</c:v>
                      </c:pt>
                      <c:pt idx="38">
                        <c:v>-4.18259659827162</c:v>
                      </c:pt>
                      <c:pt idx="39">
                        <c:v>-3.1372189327667801</c:v>
                      </c:pt>
                      <c:pt idx="40">
                        <c:v>-2.3449847439106901</c:v>
                      </c:pt>
                      <c:pt idx="41">
                        <c:v>-1.86442010600895</c:v>
                      </c:pt>
                      <c:pt idx="42">
                        <c:v>-4.8792009611462204</c:v>
                      </c:pt>
                      <c:pt idx="43">
                        <c:v>-2.5112440255778101</c:v>
                      </c:pt>
                      <c:pt idx="44">
                        <c:v>1.26341245357465</c:v>
                      </c:pt>
                      <c:pt idx="45">
                        <c:v>1.8779398008746999</c:v>
                      </c:pt>
                      <c:pt idx="46">
                        <c:v>13.029483127324101</c:v>
                      </c:pt>
                      <c:pt idx="47">
                        <c:v>14.2205079286623</c:v>
                      </c:pt>
                      <c:pt idx="48">
                        <c:v>9.3658981910076307</c:v>
                      </c:pt>
                      <c:pt idx="49">
                        <c:v>13.4312469068164</c:v>
                      </c:pt>
                      <c:pt idx="50">
                        <c:v>72.450876767884907</c:v>
                      </c:pt>
                      <c:pt idx="51">
                        <c:v>143.92247159971299</c:v>
                      </c:pt>
                      <c:pt idx="52">
                        <c:v>152.24063560342299</c:v>
                      </c:pt>
                      <c:pt idx="53">
                        <c:v>161.39192769341801</c:v>
                      </c:pt>
                      <c:pt idx="54">
                        <c:v>145.79270883075</c:v>
                      </c:pt>
                      <c:pt idx="55">
                        <c:v>136.045856517451</c:v>
                      </c:pt>
                      <c:pt idx="56">
                        <c:v>134.312532200531</c:v>
                      </c:pt>
                      <c:pt idx="57">
                        <c:v>100.489141218312</c:v>
                      </c:pt>
                      <c:pt idx="58">
                        <c:v>92.400458081624606</c:v>
                      </c:pt>
                      <c:pt idx="59">
                        <c:v>45.403839441918699</c:v>
                      </c:pt>
                      <c:pt idx="60">
                        <c:v>42.5386918859815</c:v>
                      </c:pt>
                      <c:pt idx="61">
                        <c:v>10.355219603063601</c:v>
                      </c:pt>
                      <c:pt idx="62">
                        <c:v>-0.95720452046014803</c:v>
                      </c:pt>
                      <c:pt idx="63">
                        <c:v>-4.5979342081177101</c:v>
                      </c:pt>
                      <c:pt idx="64">
                        <c:v>-4.8115911499072999</c:v>
                      </c:pt>
                      <c:pt idx="65">
                        <c:v>-1.51243804638444</c:v>
                      </c:pt>
                      <c:pt idx="66">
                        <c:v>0.83691318545539095</c:v>
                      </c:pt>
                      <c:pt idx="67">
                        <c:v>1.0596310720496001</c:v>
                      </c:pt>
                      <c:pt idx="68">
                        <c:v>-1.8843873216662601</c:v>
                      </c:pt>
                      <c:pt idx="69">
                        <c:v>-1.4312849555226901</c:v>
                      </c:pt>
                      <c:pt idx="70">
                        <c:v>3.65184667308182</c:v>
                      </c:pt>
                      <c:pt idx="71">
                        <c:v>1.3833970317826201</c:v>
                      </c:pt>
                      <c:pt idx="72">
                        <c:v>2.05281956799515</c:v>
                      </c:pt>
                      <c:pt idx="73">
                        <c:v>1.4486900724687499</c:v>
                      </c:pt>
                      <c:pt idx="74">
                        <c:v>0.91486498073463596</c:v>
                      </c:pt>
                      <c:pt idx="75">
                        <c:v>1.6427853211001</c:v>
                      </c:pt>
                      <c:pt idx="76">
                        <c:v>2.1127072137479299</c:v>
                      </c:pt>
                      <c:pt idx="77">
                        <c:v>1.79427722463224</c:v>
                      </c:pt>
                      <c:pt idx="78">
                        <c:v>1.91316481400996</c:v>
                      </c:pt>
                      <c:pt idx="79">
                        <c:v>2.7245166021809899</c:v>
                      </c:pt>
                      <c:pt idx="80">
                        <c:v>2.6869089128063499</c:v>
                      </c:pt>
                      <c:pt idx="81">
                        <c:v>2.3418942834733301</c:v>
                      </c:pt>
                      <c:pt idx="82">
                        <c:v>0.95433947893214599</c:v>
                      </c:pt>
                      <c:pt idx="83">
                        <c:v>0.85188886778211903</c:v>
                      </c:pt>
                      <c:pt idx="84">
                        <c:v>1.87822989632662</c:v>
                      </c:pt>
                      <c:pt idx="85">
                        <c:v>3.4816399666178302</c:v>
                      </c:pt>
                      <c:pt idx="86">
                        <c:v>0.190275261075594</c:v>
                      </c:pt>
                      <c:pt idx="87">
                        <c:v>3.5723610313959999</c:v>
                      </c:pt>
                      <c:pt idx="88">
                        <c:v>5.3405301798626397</c:v>
                      </c:pt>
                      <c:pt idx="89">
                        <c:v>7.7397434641788898</c:v>
                      </c:pt>
                      <c:pt idx="90">
                        <c:v>12.7977654690339</c:v>
                      </c:pt>
                      <c:pt idx="91">
                        <c:v>14.0763542139702</c:v>
                      </c:pt>
                      <c:pt idx="92">
                        <c:v>29.646003342463398</c:v>
                      </c:pt>
                      <c:pt idx="93">
                        <c:v>129.614787582491</c:v>
                      </c:pt>
                      <c:pt idx="94">
                        <c:v>67.267727810900496</c:v>
                      </c:pt>
                      <c:pt idx="95">
                        <c:v>-40.404226505295398</c:v>
                      </c:pt>
                      <c:pt idx="96">
                        <c:v>68.543967624423601</c:v>
                      </c:pt>
                      <c:pt idx="97">
                        <c:v>16.965638208891502</c:v>
                      </c:pt>
                      <c:pt idx="98">
                        <c:v>93.017844578749603</c:v>
                      </c:pt>
                      <c:pt idx="99">
                        <c:v>20.833008904317001</c:v>
                      </c:pt>
                      <c:pt idx="100">
                        <c:v>7.4240729124972598</c:v>
                      </c:pt>
                      <c:pt idx="101">
                        <c:v>3.3020517016456798</c:v>
                      </c:pt>
                      <c:pt idx="102">
                        <c:v>0.24206934024141</c:v>
                      </c:pt>
                      <c:pt idx="103">
                        <c:v>-1.8394664394026601</c:v>
                      </c:pt>
                      <c:pt idx="104">
                        <c:v>1.70724573618942</c:v>
                      </c:pt>
                      <c:pt idx="105">
                        <c:v>1.5308495285224699</c:v>
                      </c:pt>
                      <c:pt idx="106">
                        <c:v>3.77097237097732</c:v>
                      </c:pt>
                      <c:pt idx="107">
                        <c:v>5.9116757192312601</c:v>
                      </c:pt>
                      <c:pt idx="108">
                        <c:v>5.2397903142145497</c:v>
                      </c:pt>
                      <c:pt idx="109">
                        <c:v>5.1676357358453897</c:v>
                      </c:pt>
                      <c:pt idx="110">
                        <c:v>2.43440903771448</c:v>
                      </c:pt>
                      <c:pt idx="111">
                        <c:v>4.82698507503562</c:v>
                      </c:pt>
                      <c:pt idx="112">
                        <c:v>4.5621651137869197</c:v>
                      </c:pt>
                      <c:pt idx="113">
                        <c:v>4.4269810725032102</c:v>
                      </c:pt>
                      <c:pt idx="114">
                        <c:v>4.3071712856383702</c:v>
                      </c:pt>
                      <c:pt idx="115">
                        <c:v>2.7858424380193001</c:v>
                      </c:pt>
                      <c:pt idx="116">
                        <c:v>2.7862168368732698</c:v>
                      </c:pt>
                      <c:pt idx="117">
                        <c:v>2.2029142615031301</c:v>
                      </c:pt>
                      <c:pt idx="118">
                        <c:v>2.2390318220566399</c:v>
                      </c:pt>
                      <c:pt idx="119">
                        <c:v>1.21838671991915</c:v>
                      </c:pt>
                      <c:pt idx="120">
                        <c:v>-2.18385158870852E-2</c:v>
                      </c:pt>
                      <c:pt idx="121">
                        <c:v>-1.37364025266913</c:v>
                      </c:pt>
                      <c:pt idx="122">
                        <c:v>-0.97415861828983996</c:v>
                      </c:pt>
                      <c:pt idx="123">
                        <c:v>2.76209332289964</c:v>
                      </c:pt>
                      <c:pt idx="124">
                        <c:v>6.7683325712085596</c:v>
                      </c:pt>
                      <c:pt idx="125">
                        <c:v>7.4839769408040899</c:v>
                      </c:pt>
                      <c:pt idx="126">
                        <c:v>8.0339466631094503</c:v>
                      </c:pt>
                      <c:pt idx="127">
                        <c:v>1.2361048604393301</c:v>
                      </c:pt>
                      <c:pt idx="128">
                        <c:v>40.804923105503903</c:v>
                      </c:pt>
                      <c:pt idx="129">
                        <c:v>41.881705927714698</c:v>
                      </c:pt>
                      <c:pt idx="130">
                        <c:v>68.326473333457301</c:v>
                      </c:pt>
                      <c:pt idx="131">
                        <c:v>101.335395366838</c:v>
                      </c:pt>
                      <c:pt idx="132">
                        <c:v>-15.0037117088968</c:v>
                      </c:pt>
                      <c:pt idx="133">
                        <c:v>-34.680994255516097</c:v>
                      </c:pt>
                      <c:pt idx="134">
                        <c:v>27.837077004835699</c:v>
                      </c:pt>
                      <c:pt idx="135">
                        <c:v>71.614889756550497</c:v>
                      </c:pt>
                      <c:pt idx="136">
                        <c:v>34.518422680479603</c:v>
                      </c:pt>
                      <c:pt idx="137">
                        <c:v>21.587934556550302</c:v>
                      </c:pt>
                      <c:pt idx="138">
                        <c:v>14.600706003394601</c:v>
                      </c:pt>
                      <c:pt idx="139">
                        <c:v>7.4000732547938703</c:v>
                      </c:pt>
                      <c:pt idx="140">
                        <c:v>1.7613266111318699</c:v>
                      </c:pt>
                      <c:pt idx="141">
                        <c:v>-1.16808357445468</c:v>
                      </c:pt>
                      <c:pt idx="142">
                        <c:v>-1.2167185512154499</c:v>
                      </c:pt>
                      <c:pt idx="143">
                        <c:v>-1.7314207017843799</c:v>
                      </c:pt>
                      <c:pt idx="144">
                        <c:v>-0.43707650304265699</c:v>
                      </c:pt>
                      <c:pt idx="145">
                        <c:v>-0.16740492049528899</c:v>
                      </c:pt>
                      <c:pt idx="146">
                        <c:v>-3.1058009215443798</c:v>
                      </c:pt>
                      <c:pt idx="147">
                        <c:v>-1.1062198219092101</c:v>
                      </c:pt>
                      <c:pt idx="148">
                        <c:v>-1.5568705515747401</c:v>
                      </c:pt>
                      <c:pt idx="149">
                        <c:v>0.57644678274144401</c:v>
                      </c:pt>
                      <c:pt idx="150">
                        <c:v>-0.11156967115595</c:v>
                      </c:pt>
                      <c:pt idx="151">
                        <c:v>-0.57039827461493398</c:v>
                      </c:pt>
                      <c:pt idx="152">
                        <c:v>1.40271447810205</c:v>
                      </c:pt>
                      <c:pt idx="153">
                        <c:v>0.87210539293831701</c:v>
                      </c:pt>
                      <c:pt idx="154">
                        <c:v>2.4141529440981802</c:v>
                      </c:pt>
                      <c:pt idx="155">
                        <c:v>3.9060585245301498</c:v>
                      </c:pt>
                      <c:pt idx="156">
                        <c:v>1.6468733868474701</c:v>
                      </c:pt>
                      <c:pt idx="157">
                        <c:v>4.7075219940108699</c:v>
                      </c:pt>
                      <c:pt idx="158">
                        <c:v>3.4060013711904502</c:v>
                      </c:pt>
                      <c:pt idx="159">
                        <c:v>5.1492736452859198</c:v>
                      </c:pt>
                      <c:pt idx="160">
                        <c:v>5.6754662335240802</c:v>
                      </c:pt>
                      <c:pt idx="161">
                        <c:v>8.2460114569260199</c:v>
                      </c:pt>
                      <c:pt idx="162">
                        <c:v>11.534761706208901</c:v>
                      </c:pt>
                      <c:pt idx="163">
                        <c:v>8.8990184219922508</c:v>
                      </c:pt>
                      <c:pt idx="164">
                        <c:v>12.732281062283301</c:v>
                      </c:pt>
                      <c:pt idx="165">
                        <c:v>10.287636046216599</c:v>
                      </c:pt>
                      <c:pt idx="166">
                        <c:v>15.2687743429638</c:v>
                      </c:pt>
                      <c:pt idx="167">
                        <c:v>119.631227742208</c:v>
                      </c:pt>
                      <c:pt idx="168">
                        <c:v>91.639311732677598</c:v>
                      </c:pt>
                      <c:pt idx="169">
                        <c:v>9.7536482108332105</c:v>
                      </c:pt>
                      <c:pt idx="170">
                        <c:v>14.5128543365665</c:v>
                      </c:pt>
                      <c:pt idx="171">
                        <c:v>92.417158879984498</c:v>
                      </c:pt>
                      <c:pt idx="172">
                        <c:v>35.777398569171098</c:v>
                      </c:pt>
                      <c:pt idx="173">
                        <c:v>16.016703517088501</c:v>
                      </c:pt>
                      <c:pt idx="174">
                        <c:v>7.5961476789542299</c:v>
                      </c:pt>
                      <c:pt idx="175">
                        <c:v>1.1770270311986499</c:v>
                      </c:pt>
                      <c:pt idx="176">
                        <c:v>-1.3053278549004601</c:v>
                      </c:pt>
                      <c:pt idx="177">
                        <c:v>-0.97812726447379195</c:v>
                      </c:pt>
                      <c:pt idx="178">
                        <c:v>0.77763679333292701</c:v>
                      </c:pt>
                      <c:pt idx="179">
                        <c:v>0.91946420087468295</c:v>
                      </c:pt>
                      <c:pt idx="180">
                        <c:v>-4.0011136501684703</c:v>
                      </c:pt>
                      <c:pt idx="181">
                        <c:v>-6.3044444982926597</c:v>
                      </c:pt>
                      <c:pt idx="182">
                        <c:v>-5.1026268727266997</c:v>
                      </c:pt>
                      <c:pt idx="183">
                        <c:v>-4.2961012916276298</c:v>
                      </c:pt>
                      <c:pt idx="184">
                        <c:v>-4.22941685300282</c:v>
                      </c:pt>
                      <c:pt idx="185">
                        <c:v>-3.27920415583444</c:v>
                      </c:pt>
                      <c:pt idx="186">
                        <c:v>-4.5758995988405902</c:v>
                      </c:pt>
                      <c:pt idx="187">
                        <c:v>-1.4311656605804499</c:v>
                      </c:pt>
                      <c:pt idx="188">
                        <c:v>1.4366546226708801</c:v>
                      </c:pt>
                      <c:pt idx="189">
                        <c:v>2.0948822377413499</c:v>
                      </c:pt>
                      <c:pt idx="190">
                        <c:v>2.2103672321982102</c:v>
                      </c:pt>
                      <c:pt idx="191">
                        <c:v>1.86947259442123</c:v>
                      </c:pt>
                      <c:pt idx="192">
                        <c:v>7.1948006199798602</c:v>
                      </c:pt>
                      <c:pt idx="193">
                        <c:v>3.2691460407095101</c:v>
                      </c:pt>
                      <c:pt idx="194">
                        <c:v>-5.5839399223059898</c:v>
                      </c:pt>
                      <c:pt idx="195">
                        <c:v>-8.3814530352509493</c:v>
                      </c:pt>
                      <c:pt idx="196">
                        <c:v>-3.2610507839720499</c:v>
                      </c:pt>
                      <c:pt idx="197">
                        <c:v>25.502275146981301</c:v>
                      </c:pt>
                      <c:pt idx="198">
                        <c:v>104.05490770840601</c:v>
                      </c:pt>
                      <c:pt idx="199">
                        <c:v>-24.4265750278364</c:v>
                      </c:pt>
                      <c:pt idx="200">
                        <c:v>-59.755637527131697</c:v>
                      </c:pt>
                      <c:pt idx="201">
                        <c:v>-15.356292626604301</c:v>
                      </c:pt>
                      <c:pt idx="202">
                        <c:v>0.96039385672000499</c:v>
                      </c:pt>
                      <c:pt idx="203">
                        <c:v>10.6146749332977</c:v>
                      </c:pt>
                      <c:pt idx="204">
                        <c:v>15.753628901617301</c:v>
                      </c:pt>
                      <c:pt idx="205">
                        <c:v>11.7600128517845</c:v>
                      </c:pt>
                      <c:pt idx="206">
                        <c:v>6.7918112327450997</c:v>
                      </c:pt>
                      <c:pt idx="207">
                        <c:v>3.2878391322378402</c:v>
                      </c:pt>
                      <c:pt idx="208">
                        <c:v>2.8889826629975301</c:v>
                      </c:pt>
                      <c:pt idx="209">
                        <c:v>1.43601163243171</c:v>
                      </c:pt>
                      <c:pt idx="210">
                        <c:v>-2.97928789426537</c:v>
                      </c:pt>
                      <c:pt idx="211">
                        <c:v>-3.3737961151660398</c:v>
                      </c:pt>
                      <c:pt idx="212">
                        <c:v>-3.4309272554303401</c:v>
                      </c:pt>
                      <c:pt idx="213">
                        <c:v>-2.49843804371947</c:v>
                      </c:pt>
                      <c:pt idx="214">
                        <c:v>-1.5768681134417599</c:v>
                      </c:pt>
                      <c:pt idx="215">
                        <c:v>-2.0686664492580502</c:v>
                      </c:pt>
                      <c:pt idx="216">
                        <c:v>-1.3789457430016101</c:v>
                      </c:pt>
                      <c:pt idx="217">
                        <c:v>5.3343187462202698E-3</c:v>
                      </c:pt>
                      <c:pt idx="218">
                        <c:v>0.98895266272725102</c:v>
                      </c:pt>
                      <c:pt idx="219">
                        <c:v>2.1759683336693598</c:v>
                      </c:pt>
                      <c:pt idx="220">
                        <c:v>4.6334410351736501</c:v>
                      </c:pt>
                      <c:pt idx="221">
                        <c:v>6.9915341718506197</c:v>
                      </c:pt>
                      <c:pt idx="222">
                        <c:v>10.315021927152401</c:v>
                      </c:pt>
                      <c:pt idx="223">
                        <c:v>11.330887154575899</c:v>
                      </c:pt>
                      <c:pt idx="224">
                        <c:v>11.4411460488184</c:v>
                      </c:pt>
                      <c:pt idx="225">
                        <c:v>24.970920641522799</c:v>
                      </c:pt>
                      <c:pt idx="226">
                        <c:v>66.723608371363497</c:v>
                      </c:pt>
                      <c:pt idx="227">
                        <c:v>82.103479777763894</c:v>
                      </c:pt>
                      <c:pt idx="228">
                        <c:v>55.171092484397903</c:v>
                      </c:pt>
                      <c:pt idx="229">
                        <c:v>15.1424520526432</c:v>
                      </c:pt>
                      <c:pt idx="230">
                        <c:v>1.28477839378487</c:v>
                      </c:pt>
                      <c:pt idx="231">
                        <c:v>-2.22953974110444</c:v>
                      </c:pt>
                      <c:pt idx="232">
                        <c:v>3.7235881808424001</c:v>
                      </c:pt>
                      <c:pt idx="233">
                        <c:v>5.8762202599251703</c:v>
                      </c:pt>
                      <c:pt idx="234">
                        <c:v>1.00206589560465</c:v>
                      </c:pt>
                      <c:pt idx="235">
                        <c:v>-2.1452749096694799</c:v>
                      </c:pt>
                      <c:pt idx="236">
                        <c:v>-5.9947336983258497</c:v>
                      </c:pt>
                      <c:pt idx="237">
                        <c:v>-3.13357963348159</c:v>
                      </c:pt>
                      <c:pt idx="238">
                        <c:v>-3.0620340138259601</c:v>
                      </c:pt>
                      <c:pt idx="239">
                        <c:v>-1.64869151896863</c:v>
                      </c:pt>
                      <c:pt idx="240">
                        <c:v>2.4088022036230998</c:v>
                      </c:pt>
                      <c:pt idx="241">
                        <c:v>1.2075573634915799</c:v>
                      </c:pt>
                      <c:pt idx="242">
                        <c:v>0.27575391364114699</c:v>
                      </c:pt>
                      <c:pt idx="243">
                        <c:v>-2.0772081484212099E-2</c:v>
                      </c:pt>
                      <c:pt idx="244">
                        <c:v>-0.39810469030192303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8A08-40BD-A8EA-17CBA9BF4AE3}"/>
                  </c:ext>
                </c:extLst>
              </c15:ser>
            </c15:filteredLineSeries>
          </c:ext>
        </c:extLst>
      </c:lineChart>
      <c:catAx>
        <c:axId val="281026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826319"/>
        <c:crosses val="autoZero"/>
        <c:auto val="1"/>
        <c:lblAlgn val="ctr"/>
        <c:lblOffset val="100"/>
        <c:noMultiLvlLbl val="0"/>
      </c:catAx>
      <c:valAx>
        <c:axId val="56826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1026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1</a:t>
            </a:r>
            <a:r>
              <a:rPr lang="ko-KR" altLang="en-US"/>
              <a:t>차</a:t>
            </a:r>
            <a:r>
              <a:rPr lang="en-US" altLang="ko-KR"/>
              <a:t>, 2</a:t>
            </a:r>
            <a:r>
              <a:rPr lang="ko-KR" altLang="en-US"/>
              <a:t>차 비교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5.1986085280034101E-2"/>
          <c:y val="0.15318219533792657"/>
          <c:w val="0.93871106445849717"/>
          <c:h val="0.74867415919416047"/>
        </c:manualLayout>
      </c:layout>
      <c:lineChart>
        <c:grouping val="standard"/>
        <c:varyColors val="0"/>
        <c:ser>
          <c:idx val="0"/>
          <c:order val="0"/>
          <c:tx>
            <c:v>compR1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'[통합 문서3.xlsx]Sheet7'!$E$1:$E$248</c:f>
              <c:numCache>
                <c:formatCode>General</c:formatCode>
                <c:ptCount val="248"/>
                <c:pt idx="0">
                  <c:v>39.389485761997697</c:v>
                </c:pt>
                <c:pt idx="1">
                  <c:v>43.034125622539399</c:v>
                </c:pt>
                <c:pt idx="2">
                  <c:v>40.1593491441092</c:v>
                </c:pt>
                <c:pt idx="3">
                  <c:v>37.020764622805501</c:v>
                </c:pt>
                <c:pt idx="4">
                  <c:v>34.671016053373698</c:v>
                </c:pt>
                <c:pt idx="5">
                  <c:v>36.000108941006097</c:v>
                </c:pt>
                <c:pt idx="6">
                  <c:v>37.070353505959602</c:v>
                </c:pt>
                <c:pt idx="7">
                  <c:v>33.350656696395397</c:v>
                </c:pt>
                <c:pt idx="8">
                  <c:v>35.621458789858799</c:v>
                </c:pt>
                <c:pt idx="9">
                  <c:v>39.954983573992301</c:v>
                </c:pt>
                <c:pt idx="10">
                  <c:v>41.8402510115586</c:v>
                </c:pt>
                <c:pt idx="11">
                  <c:v>49.323681538108602</c:v>
                </c:pt>
                <c:pt idx="12">
                  <c:v>56.757903579881102</c:v>
                </c:pt>
                <c:pt idx="13">
                  <c:v>60.8881459002898</c:v>
                </c:pt>
                <c:pt idx="14">
                  <c:v>67.276555827804003</c:v>
                </c:pt>
                <c:pt idx="15">
                  <c:v>79.430025788456504</c:v>
                </c:pt>
                <c:pt idx="16">
                  <c:v>84.264259008524306</c:v>
                </c:pt>
                <c:pt idx="17">
                  <c:v>91.641740824822307</c:v>
                </c:pt>
                <c:pt idx="18">
                  <c:v>97.993610531414106</c:v>
                </c:pt>
                <c:pt idx="19">
                  <c:v>106.090248557913</c:v>
                </c:pt>
                <c:pt idx="20">
                  <c:v>111.425680626416</c:v>
                </c:pt>
                <c:pt idx="21">
                  <c:v>107.743987379686</c:v>
                </c:pt>
                <c:pt idx="22">
                  <c:v>91.527299221022801</c:v>
                </c:pt>
                <c:pt idx="23">
                  <c:v>79.029814646826694</c:v>
                </c:pt>
                <c:pt idx="24">
                  <c:v>64.413695484644904</c:v>
                </c:pt>
                <c:pt idx="25">
                  <c:v>54.330949947324598</c:v>
                </c:pt>
                <c:pt idx="26">
                  <c:v>44.019667313084597</c:v>
                </c:pt>
                <c:pt idx="27">
                  <c:v>30.706811142676099</c:v>
                </c:pt>
                <c:pt idx="28">
                  <c:v>24.3313474681127</c:v>
                </c:pt>
                <c:pt idx="29">
                  <c:v>16.176016465729901</c:v>
                </c:pt>
                <c:pt idx="30">
                  <c:v>11.088019281083</c:v>
                </c:pt>
                <c:pt idx="31">
                  <c:v>6.9105675972970602</c:v>
                </c:pt>
                <c:pt idx="32">
                  <c:v>4.6686439885204898</c:v>
                </c:pt>
                <c:pt idx="33">
                  <c:v>2.7151722648558598</c:v>
                </c:pt>
                <c:pt idx="34">
                  <c:v>1.83447540402389</c:v>
                </c:pt>
                <c:pt idx="35">
                  <c:v>1.83351004437984</c:v>
                </c:pt>
                <c:pt idx="36">
                  <c:v>0.94645094129918295</c:v>
                </c:pt>
                <c:pt idx="37">
                  <c:v>-0.23383210963635501</c:v>
                </c:pt>
                <c:pt idx="38">
                  <c:v>-1.5987732029945101</c:v>
                </c:pt>
                <c:pt idx="39">
                  <c:v>-1.23030590352853</c:v>
                </c:pt>
                <c:pt idx="40">
                  <c:v>-0.58233491157595996</c:v>
                </c:pt>
                <c:pt idx="41">
                  <c:v>0.61887714056202403</c:v>
                </c:pt>
                <c:pt idx="42">
                  <c:v>4.2184095017111503</c:v>
                </c:pt>
                <c:pt idx="43">
                  <c:v>7.3187692022544901</c:v>
                </c:pt>
                <c:pt idx="44">
                  <c:v>16.9904613305631</c:v>
                </c:pt>
                <c:pt idx="45">
                  <c:v>27.409373472829799</c:v>
                </c:pt>
                <c:pt idx="46">
                  <c:v>43.600760929807898</c:v>
                </c:pt>
                <c:pt idx="47">
                  <c:v>54.602210192342802</c:v>
                </c:pt>
                <c:pt idx="48">
                  <c:v>64.133564253095699</c:v>
                </c:pt>
                <c:pt idx="49">
                  <c:v>68.020124540336397</c:v>
                </c:pt>
                <c:pt idx="50">
                  <c:v>84.359181210140605</c:v>
                </c:pt>
                <c:pt idx="51">
                  <c:v>93.463613693015105</c:v>
                </c:pt>
                <c:pt idx="52">
                  <c:v>99.211075810659096</c:v>
                </c:pt>
                <c:pt idx="53">
                  <c:v>99.403177578158903</c:v>
                </c:pt>
                <c:pt idx="54">
                  <c:v>96.322843995499696</c:v>
                </c:pt>
                <c:pt idx="55">
                  <c:v>94.303608281308598</c:v>
                </c:pt>
                <c:pt idx="56">
                  <c:v>94.596200310048999</c:v>
                </c:pt>
                <c:pt idx="57">
                  <c:v>91.293912306320806</c:v>
                </c:pt>
                <c:pt idx="58">
                  <c:v>91.508023865848401</c:v>
                </c:pt>
                <c:pt idx="59">
                  <c:v>85.623034638449496</c:v>
                </c:pt>
                <c:pt idx="60">
                  <c:v>84.933057186126604</c:v>
                </c:pt>
                <c:pt idx="61">
                  <c:v>72.180717115641301</c:v>
                </c:pt>
                <c:pt idx="62">
                  <c:v>64.628055100445593</c:v>
                </c:pt>
                <c:pt idx="63">
                  <c:v>55.363673610190602</c:v>
                </c:pt>
                <c:pt idx="64">
                  <c:v>47.7632435336782</c:v>
                </c:pt>
                <c:pt idx="65">
                  <c:v>42.762336436530099</c:v>
                </c:pt>
                <c:pt idx="66">
                  <c:v>34.384998109497403</c:v>
                </c:pt>
                <c:pt idx="67">
                  <c:v>29.658970277242599</c:v>
                </c:pt>
                <c:pt idx="68">
                  <c:v>22.384594476839801</c:v>
                </c:pt>
                <c:pt idx="69">
                  <c:v>16.2510914043499</c:v>
                </c:pt>
                <c:pt idx="70">
                  <c:v>11.5441556951269</c:v>
                </c:pt>
                <c:pt idx="71">
                  <c:v>8.8297727042031706</c:v>
                </c:pt>
                <c:pt idx="72">
                  <c:v>5.1692433520306302</c:v>
                </c:pt>
                <c:pt idx="73">
                  <c:v>1.63249325597704</c:v>
                </c:pt>
                <c:pt idx="74">
                  <c:v>-0.56492867537360303</c:v>
                </c:pt>
                <c:pt idx="75">
                  <c:v>-2.1302740637317399</c:v>
                </c:pt>
                <c:pt idx="76">
                  <c:v>-2.74937259480309</c:v>
                </c:pt>
                <c:pt idx="77">
                  <c:v>-3.5829879328588099</c:v>
                </c:pt>
                <c:pt idx="78">
                  <c:v>-4.6194500029006598</c:v>
                </c:pt>
                <c:pt idx="79">
                  <c:v>-4.9776091713848496</c:v>
                </c:pt>
                <c:pt idx="80">
                  <c:v>-2.7233206565892099</c:v>
                </c:pt>
                <c:pt idx="81">
                  <c:v>0.46553781186138699</c:v>
                </c:pt>
                <c:pt idx="82">
                  <c:v>4.9663752429802299</c:v>
                </c:pt>
                <c:pt idx="83">
                  <c:v>12.3950118338607</c:v>
                </c:pt>
                <c:pt idx="84">
                  <c:v>20.2833605340848</c:v>
                </c:pt>
                <c:pt idx="85">
                  <c:v>28.341825151554598</c:v>
                </c:pt>
                <c:pt idx="86">
                  <c:v>39.863432041758998</c:v>
                </c:pt>
                <c:pt idx="87">
                  <c:v>49.056889167195799</c:v>
                </c:pt>
                <c:pt idx="88">
                  <c:v>57.985638761395499</c:v>
                </c:pt>
                <c:pt idx="89">
                  <c:v>65.701251499952306</c:v>
                </c:pt>
                <c:pt idx="90">
                  <c:v>74.934299536204307</c:v>
                </c:pt>
                <c:pt idx="91">
                  <c:v>77.974456853006004</c:v>
                </c:pt>
                <c:pt idx="92">
                  <c:v>86.933276508485704</c:v>
                </c:pt>
                <c:pt idx="93">
                  <c:v>93.608771590855596</c:v>
                </c:pt>
                <c:pt idx="94">
                  <c:v>95.199712256602893</c:v>
                </c:pt>
                <c:pt idx="95">
                  <c:v>93.789997056871798</c:v>
                </c:pt>
                <c:pt idx="96">
                  <c:v>96.149857834133499</c:v>
                </c:pt>
                <c:pt idx="97">
                  <c:v>93.312344767374398</c:v>
                </c:pt>
                <c:pt idx="98">
                  <c:v>94.231100708548098</c:v>
                </c:pt>
                <c:pt idx="99">
                  <c:v>86.086620484554004</c:v>
                </c:pt>
                <c:pt idx="100">
                  <c:v>77.970240634793399</c:v>
                </c:pt>
                <c:pt idx="101">
                  <c:v>65.169698114440095</c:v>
                </c:pt>
                <c:pt idx="102">
                  <c:v>51.638158571787301</c:v>
                </c:pt>
                <c:pt idx="103">
                  <c:v>39.8443249996158</c:v>
                </c:pt>
                <c:pt idx="104">
                  <c:v>28.148293468487498</c:v>
                </c:pt>
                <c:pt idx="105">
                  <c:v>23.819720879987798</c:v>
                </c:pt>
                <c:pt idx="106">
                  <c:v>16.450219036245901</c:v>
                </c:pt>
                <c:pt idx="107">
                  <c:v>11.042466966223699</c:v>
                </c:pt>
                <c:pt idx="108">
                  <c:v>7.66908667628259</c:v>
                </c:pt>
                <c:pt idx="109">
                  <c:v>3.7567375149925</c:v>
                </c:pt>
                <c:pt idx="110">
                  <c:v>0.15132248606645901</c:v>
                </c:pt>
                <c:pt idx="111">
                  <c:v>-4.7427544641740997</c:v>
                </c:pt>
                <c:pt idx="112">
                  <c:v>-5.59724097933307</c:v>
                </c:pt>
                <c:pt idx="113">
                  <c:v>-5.8326312776171303</c:v>
                </c:pt>
                <c:pt idx="114">
                  <c:v>-5.8108678729887</c:v>
                </c:pt>
                <c:pt idx="115">
                  <c:v>-4.6032847539636297</c:v>
                </c:pt>
                <c:pt idx="116">
                  <c:v>-3.5311412079149598</c:v>
                </c:pt>
                <c:pt idx="117">
                  <c:v>-0.80160119211722103</c:v>
                </c:pt>
                <c:pt idx="118">
                  <c:v>2.7974017999766501</c:v>
                </c:pt>
                <c:pt idx="119">
                  <c:v>7.9454827169998001</c:v>
                </c:pt>
                <c:pt idx="120">
                  <c:v>13.967649356732201</c:v>
                </c:pt>
                <c:pt idx="121">
                  <c:v>20.863618726590801</c:v>
                </c:pt>
                <c:pt idx="122">
                  <c:v>30.633048133393999</c:v>
                </c:pt>
                <c:pt idx="123">
                  <c:v>40.904892797175698</c:v>
                </c:pt>
                <c:pt idx="124">
                  <c:v>50.678924080769498</c:v>
                </c:pt>
                <c:pt idx="125">
                  <c:v>61.4246465125306</c:v>
                </c:pt>
                <c:pt idx="126">
                  <c:v>67.612269220925597</c:v>
                </c:pt>
                <c:pt idx="127">
                  <c:v>72.097607534945496</c:v>
                </c:pt>
                <c:pt idx="128">
                  <c:v>82.577034806024898</c:v>
                </c:pt>
                <c:pt idx="129">
                  <c:v>81.448418062944299</c:v>
                </c:pt>
                <c:pt idx="130">
                  <c:v>86.211739870307696</c:v>
                </c:pt>
                <c:pt idx="131">
                  <c:v>89.579368485792401</c:v>
                </c:pt>
                <c:pt idx="132">
                  <c:v>92.765780680369801</c:v>
                </c:pt>
                <c:pt idx="133">
                  <c:v>94.484614661241295</c:v>
                </c:pt>
                <c:pt idx="134">
                  <c:v>90.403114992615997</c:v>
                </c:pt>
                <c:pt idx="135">
                  <c:v>90.193117165869197</c:v>
                </c:pt>
                <c:pt idx="136">
                  <c:v>89.411100382376205</c:v>
                </c:pt>
                <c:pt idx="137">
                  <c:v>77.082145251815902</c:v>
                </c:pt>
                <c:pt idx="138">
                  <c:v>62.982385292283197</c:v>
                </c:pt>
                <c:pt idx="139">
                  <c:v>50.712817520944697</c:v>
                </c:pt>
                <c:pt idx="140">
                  <c:v>38.1379619833234</c:v>
                </c:pt>
                <c:pt idx="141">
                  <c:v>27.402900766229902</c:v>
                </c:pt>
                <c:pt idx="142">
                  <c:v>21.1114987540175</c:v>
                </c:pt>
                <c:pt idx="143">
                  <c:v>16.621905248104799</c:v>
                </c:pt>
                <c:pt idx="144">
                  <c:v>13.351920350885599</c:v>
                </c:pt>
                <c:pt idx="145">
                  <c:v>8.0507100181631497</c:v>
                </c:pt>
                <c:pt idx="146">
                  <c:v>4.7977938887997196</c:v>
                </c:pt>
                <c:pt idx="147">
                  <c:v>-7.9587423953957598E-2</c:v>
                </c:pt>
                <c:pt idx="148">
                  <c:v>-1.89072350593057</c:v>
                </c:pt>
                <c:pt idx="149">
                  <c:v>-4.1866489627383903</c:v>
                </c:pt>
                <c:pt idx="150">
                  <c:v>-4.5673728856488003</c:v>
                </c:pt>
                <c:pt idx="151">
                  <c:v>-5.77563683693882</c:v>
                </c:pt>
                <c:pt idx="152">
                  <c:v>-7.3020450466911404</c:v>
                </c:pt>
                <c:pt idx="153">
                  <c:v>-6.07597802387152</c:v>
                </c:pt>
                <c:pt idx="154">
                  <c:v>-3.74112565165054</c:v>
                </c:pt>
                <c:pt idx="155">
                  <c:v>-0.494771135522239</c:v>
                </c:pt>
                <c:pt idx="156">
                  <c:v>5.8660508598115397</c:v>
                </c:pt>
                <c:pt idx="157">
                  <c:v>7.5493854268967802</c:v>
                </c:pt>
                <c:pt idx="158">
                  <c:v>16.020723942126398</c:v>
                </c:pt>
                <c:pt idx="159">
                  <c:v>23.182446380610699</c:v>
                </c:pt>
                <c:pt idx="160">
                  <c:v>36.416271689357799</c:v>
                </c:pt>
                <c:pt idx="161">
                  <c:v>43.063963665714503</c:v>
                </c:pt>
                <c:pt idx="162">
                  <c:v>55.483471088762002</c:v>
                </c:pt>
                <c:pt idx="163">
                  <c:v>58.972385008119502</c:v>
                </c:pt>
                <c:pt idx="164">
                  <c:v>65.260300524567498</c:v>
                </c:pt>
                <c:pt idx="165">
                  <c:v>72.197812678667205</c:v>
                </c:pt>
                <c:pt idx="166">
                  <c:v>82.7822370083924</c:v>
                </c:pt>
                <c:pt idx="167">
                  <c:v>92.489396096474806</c:v>
                </c:pt>
                <c:pt idx="168">
                  <c:v>89.579496541175203</c:v>
                </c:pt>
                <c:pt idx="169">
                  <c:v>86.813911663172505</c:v>
                </c:pt>
                <c:pt idx="170">
                  <c:v>88.053306613763695</c:v>
                </c:pt>
                <c:pt idx="171">
                  <c:v>91.811608826230298</c:v>
                </c:pt>
                <c:pt idx="172">
                  <c:v>80.138607953778703</c:v>
                </c:pt>
                <c:pt idx="173">
                  <c:v>63.471996631120398</c:v>
                </c:pt>
                <c:pt idx="174">
                  <c:v>50.438295600509399</c:v>
                </c:pt>
                <c:pt idx="175">
                  <c:v>37.198547701673697</c:v>
                </c:pt>
                <c:pt idx="176">
                  <c:v>28.787996792480001</c:v>
                </c:pt>
                <c:pt idx="177">
                  <c:v>26.605977370766499</c:v>
                </c:pt>
                <c:pt idx="178">
                  <c:v>20.370727021090701</c:v>
                </c:pt>
                <c:pt idx="179">
                  <c:v>9.9371158348616504</c:v>
                </c:pt>
                <c:pt idx="180">
                  <c:v>4.1274090409126796</c:v>
                </c:pt>
                <c:pt idx="181">
                  <c:v>1.98096308044225</c:v>
                </c:pt>
                <c:pt idx="182">
                  <c:v>-1.2618439973775999</c:v>
                </c:pt>
                <c:pt idx="183">
                  <c:v>-3.8287883329502002</c:v>
                </c:pt>
                <c:pt idx="184">
                  <c:v>-5.1637460969161104</c:v>
                </c:pt>
                <c:pt idx="185">
                  <c:v>-4.4744822516463403</c:v>
                </c:pt>
                <c:pt idx="186">
                  <c:v>-0.438785192612622</c:v>
                </c:pt>
                <c:pt idx="187">
                  <c:v>3.3984859159009702</c:v>
                </c:pt>
                <c:pt idx="188">
                  <c:v>8.2741570057641098</c:v>
                </c:pt>
                <c:pt idx="189">
                  <c:v>17.612815308098501</c:v>
                </c:pt>
                <c:pt idx="190">
                  <c:v>30.345553799375999</c:v>
                </c:pt>
                <c:pt idx="191">
                  <c:v>44.486111888222197</c:v>
                </c:pt>
                <c:pt idx="192">
                  <c:v>56.936061859054597</c:v>
                </c:pt>
                <c:pt idx="193">
                  <c:v>55.503991651868702</c:v>
                </c:pt>
                <c:pt idx="194">
                  <c:v>63.598469409506997</c:v>
                </c:pt>
                <c:pt idx="195">
                  <c:v>66.942954051320896</c:v>
                </c:pt>
                <c:pt idx="196">
                  <c:v>71.563710565629606</c:v>
                </c:pt>
                <c:pt idx="197">
                  <c:v>81.250562178471895</c:v>
                </c:pt>
                <c:pt idx="198">
                  <c:v>90.264638609359906</c:v>
                </c:pt>
                <c:pt idx="199">
                  <c:v>92.979368279851798</c:v>
                </c:pt>
                <c:pt idx="200">
                  <c:v>89.263855498163494</c:v>
                </c:pt>
                <c:pt idx="201">
                  <c:v>84.275645217716104</c:v>
                </c:pt>
                <c:pt idx="202">
                  <c:v>72.715806878442805</c:v>
                </c:pt>
                <c:pt idx="203">
                  <c:v>59.6290338188332</c:v>
                </c:pt>
                <c:pt idx="204">
                  <c:v>51.372821334407298</c:v>
                </c:pt>
                <c:pt idx="205">
                  <c:v>38.918868425556497</c:v>
                </c:pt>
                <c:pt idx="206">
                  <c:v>28.9137712736349</c:v>
                </c:pt>
                <c:pt idx="207">
                  <c:v>20.149470820687501</c:v>
                </c:pt>
                <c:pt idx="208">
                  <c:v>12.354183009861799</c:v>
                </c:pt>
                <c:pt idx="209">
                  <c:v>8.4949585133634198</c:v>
                </c:pt>
                <c:pt idx="210">
                  <c:v>3.4841523614413399</c:v>
                </c:pt>
                <c:pt idx="211">
                  <c:v>-2.13849141094461</c:v>
                </c:pt>
                <c:pt idx="212">
                  <c:v>-4.7996570579926097</c:v>
                </c:pt>
                <c:pt idx="213">
                  <c:v>-5.6014552959717596</c:v>
                </c:pt>
                <c:pt idx="214">
                  <c:v>-5.1326220027538199</c:v>
                </c:pt>
                <c:pt idx="215">
                  <c:v>-3.4893892483252098</c:v>
                </c:pt>
                <c:pt idx="216">
                  <c:v>1.5778458066027701</c:v>
                </c:pt>
                <c:pt idx="217">
                  <c:v>9.2694244463832298</c:v>
                </c:pt>
                <c:pt idx="218">
                  <c:v>20.272837593814799</c:v>
                </c:pt>
                <c:pt idx="219">
                  <c:v>30.589989935165399</c:v>
                </c:pt>
                <c:pt idx="220">
                  <c:v>39.059877688716902</c:v>
                </c:pt>
                <c:pt idx="221">
                  <c:v>50.317913509944198</c:v>
                </c:pt>
                <c:pt idx="222">
                  <c:v>58.310599966401703</c:v>
                </c:pt>
                <c:pt idx="223">
                  <c:v>63.903200331917198</c:v>
                </c:pt>
                <c:pt idx="224">
                  <c:v>72.258222306277105</c:v>
                </c:pt>
                <c:pt idx="225">
                  <c:v>80.340581297349402</c:v>
                </c:pt>
                <c:pt idx="226">
                  <c:v>87.247103382135904</c:v>
                </c:pt>
                <c:pt idx="227">
                  <c:v>89.019086062798195</c:v>
                </c:pt>
                <c:pt idx="228">
                  <c:v>84.7171215308923</c:v>
                </c:pt>
                <c:pt idx="229">
                  <c:v>81.045719789532001</c:v>
                </c:pt>
                <c:pt idx="230">
                  <c:v>75.424441915008501</c:v>
                </c:pt>
                <c:pt idx="231">
                  <c:v>68.074234091656507</c:v>
                </c:pt>
                <c:pt idx="232">
                  <c:v>64.986697298118898</c:v>
                </c:pt>
                <c:pt idx="233">
                  <c:v>58.3785434707519</c:v>
                </c:pt>
                <c:pt idx="234">
                  <c:v>46.674488078856299</c:v>
                </c:pt>
                <c:pt idx="235">
                  <c:v>38.545947785231299</c:v>
                </c:pt>
                <c:pt idx="236">
                  <c:v>32.5614355694699</c:v>
                </c:pt>
                <c:pt idx="237">
                  <c:v>25.2168647303596</c:v>
                </c:pt>
                <c:pt idx="238">
                  <c:v>20.339517900865701</c:v>
                </c:pt>
                <c:pt idx="239">
                  <c:v>16.1712376380951</c:v>
                </c:pt>
                <c:pt idx="240">
                  <c:v>12.0641514854767</c:v>
                </c:pt>
                <c:pt idx="241">
                  <c:v>8.8103969280500305</c:v>
                </c:pt>
                <c:pt idx="242">
                  <c:v>7.3100457994330501</c:v>
                </c:pt>
                <c:pt idx="243">
                  <c:v>7.2264238299599697</c:v>
                </c:pt>
                <c:pt idx="244">
                  <c:v>6.29104870939529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AB-4FE2-95E9-D7DF83DA2FB7}"/>
            </c:ext>
          </c:extLst>
        </c:ser>
        <c:ser>
          <c:idx val="2"/>
          <c:order val="2"/>
          <c:tx>
            <c:v>compR2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'[통합 문서3.xlsx]Sheet7'!$G$1:$G$248</c:f>
              <c:numCache>
                <c:formatCode>General</c:formatCode>
                <c:ptCount val="248"/>
                <c:pt idx="0">
                  <c:v>38.785073679365098</c:v>
                </c:pt>
                <c:pt idx="1">
                  <c:v>42.6534717418469</c:v>
                </c:pt>
                <c:pt idx="2">
                  <c:v>40.097697770346997</c:v>
                </c:pt>
                <c:pt idx="3">
                  <c:v>36.734248635148901</c:v>
                </c:pt>
                <c:pt idx="4">
                  <c:v>34.467766504416197</c:v>
                </c:pt>
                <c:pt idx="5">
                  <c:v>35.569322018136198</c:v>
                </c:pt>
                <c:pt idx="6">
                  <c:v>37.107383347347401</c:v>
                </c:pt>
                <c:pt idx="7">
                  <c:v>33.982388676766</c:v>
                </c:pt>
                <c:pt idx="8">
                  <c:v>35.691109550883297</c:v>
                </c:pt>
                <c:pt idx="9">
                  <c:v>39.808857112761203</c:v>
                </c:pt>
                <c:pt idx="10">
                  <c:v>42.351317550739999</c:v>
                </c:pt>
                <c:pt idx="11">
                  <c:v>49.820009235450598</c:v>
                </c:pt>
                <c:pt idx="12">
                  <c:v>58.087883076386603</c:v>
                </c:pt>
                <c:pt idx="13">
                  <c:v>63.524897355822702</c:v>
                </c:pt>
                <c:pt idx="14">
                  <c:v>70.877908879197307</c:v>
                </c:pt>
                <c:pt idx="15">
                  <c:v>85.008319354790402</c:v>
                </c:pt>
                <c:pt idx="16">
                  <c:v>92.638468883304199</c:v>
                </c:pt>
                <c:pt idx="17">
                  <c:v>100.109128513394</c:v>
                </c:pt>
                <c:pt idx="18">
                  <c:v>113.17437717249101</c:v>
                </c:pt>
                <c:pt idx="19">
                  <c:v>124.878763510564</c:v>
                </c:pt>
                <c:pt idx="20">
                  <c:v>128.27136307604201</c:v>
                </c:pt>
                <c:pt idx="21">
                  <c:v>120.00511425858301</c:v>
                </c:pt>
                <c:pt idx="22">
                  <c:v>89.297535125285805</c:v>
                </c:pt>
                <c:pt idx="23">
                  <c:v>60.787060637381103</c:v>
                </c:pt>
                <c:pt idx="24">
                  <c:v>41.631917051320897</c:v>
                </c:pt>
                <c:pt idx="25">
                  <c:v>35.737792295713497</c:v>
                </c:pt>
                <c:pt idx="26">
                  <c:v>31.417707462107199</c:v>
                </c:pt>
                <c:pt idx="27">
                  <c:v>22.3178680207863</c:v>
                </c:pt>
                <c:pt idx="28">
                  <c:v>18.111452700014901</c:v>
                </c:pt>
                <c:pt idx="29">
                  <c:v>11.725672464226299</c:v>
                </c:pt>
                <c:pt idx="30">
                  <c:v>7.8676897459878701</c:v>
                </c:pt>
                <c:pt idx="31">
                  <c:v>4.6903669540253397</c:v>
                </c:pt>
                <c:pt idx="32">
                  <c:v>2.8334422101019499</c:v>
                </c:pt>
                <c:pt idx="33">
                  <c:v>1.3740405655186001</c:v>
                </c:pt>
                <c:pt idx="34">
                  <c:v>0.83271450213188103</c:v>
                </c:pt>
                <c:pt idx="35">
                  <c:v>0.97498369702981602</c:v>
                </c:pt>
                <c:pt idx="36">
                  <c:v>0.138316280211908</c:v>
                </c:pt>
                <c:pt idx="37">
                  <c:v>-1.27171581157257</c:v>
                </c:pt>
                <c:pt idx="38">
                  <c:v>-2.3125829556722102</c:v>
                </c:pt>
                <c:pt idx="39">
                  <c:v>-1.5839197211412801</c:v>
                </c:pt>
                <c:pt idx="40">
                  <c:v>-0.56146511983564595</c:v>
                </c:pt>
                <c:pt idx="41">
                  <c:v>0.83972447884755896</c:v>
                </c:pt>
                <c:pt idx="42">
                  <c:v>4.1681202971801596</c:v>
                </c:pt>
                <c:pt idx="43">
                  <c:v>7.5148195637073103</c:v>
                </c:pt>
                <c:pt idx="44">
                  <c:v>17.5753015949151</c:v>
                </c:pt>
                <c:pt idx="45">
                  <c:v>29.1034275343637</c:v>
                </c:pt>
                <c:pt idx="46">
                  <c:v>46.590940992811603</c:v>
                </c:pt>
                <c:pt idx="47">
                  <c:v>59.438604425847601</c:v>
                </c:pt>
                <c:pt idx="48">
                  <c:v>68.971657237711398</c:v>
                </c:pt>
                <c:pt idx="49">
                  <c:v>72.071178178941807</c:v>
                </c:pt>
                <c:pt idx="50">
                  <c:v>92.036449205137004</c:v>
                </c:pt>
                <c:pt idx="51">
                  <c:v>112.02269952422201</c:v>
                </c:pt>
                <c:pt idx="52">
                  <c:v>119.35533020478</c:v>
                </c:pt>
                <c:pt idx="53">
                  <c:v>116.95516516860501</c:v>
                </c:pt>
                <c:pt idx="54">
                  <c:v>106.016845860402</c:v>
                </c:pt>
                <c:pt idx="55">
                  <c:v>97.677051341223901</c:v>
                </c:pt>
                <c:pt idx="56">
                  <c:v>94.186865298593503</c:v>
                </c:pt>
                <c:pt idx="57">
                  <c:v>87.761441383467698</c:v>
                </c:pt>
                <c:pt idx="58">
                  <c:v>83.682477663487603</c:v>
                </c:pt>
                <c:pt idx="59">
                  <c:v>76.458583066612107</c:v>
                </c:pt>
                <c:pt idx="60">
                  <c:v>74.2142108779843</c:v>
                </c:pt>
                <c:pt idx="61">
                  <c:v>61.0620397514963</c:v>
                </c:pt>
                <c:pt idx="62">
                  <c:v>53.21716855028</c:v>
                </c:pt>
                <c:pt idx="63">
                  <c:v>45.748804079151398</c:v>
                </c:pt>
                <c:pt idx="64">
                  <c:v>40.180249073737798</c:v>
                </c:pt>
                <c:pt idx="65">
                  <c:v>37.669438402764399</c:v>
                </c:pt>
                <c:pt idx="66">
                  <c:v>31.395612806481498</c:v>
                </c:pt>
                <c:pt idx="67">
                  <c:v>27.498922951927899</c:v>
                </c:pt>
                <c:pt idx="68">
                  <c:v>20.578759152232902</c:v>
                </c:pt>
                <c:pt idx="69">
                  <c:v>14.3025171854646</c:v>
                </c:pt>
                <c:pt idx="70">
                  <c:v>9.8443421140286702</c:v>
                </c:pt>
                <c:pt idx="71">
                  <c:v>7.3850644043569904</c:v>
                </c:pt>
                <c:pt idx="72">
                  <c:v>4.0892473191848104</c:v>
                </c:pt>
                <c:pt idx="73">
                  <c:v>0.488734911642139</c:v>
                </c:pt>
                <c:pt idx="74">
                  <c:v>-1.8234044113541401</c:v>
                </c:pt>
                <c:pt idx="75">
                  <c:v>-3.19202112904118</c:v>
                </c:pt>
                <c:pt idx="76">
                  <c:v>-3.5092403831825201</c:v>
                </c:pt>
                <c:pt idx="77">
                  <c:v>-4.0891862704157198</c:v>
                </c:pt>
                <c:pt idx="78">
                  <c:v>-4.9991931499877902</c:v>
                </c:pt>
                <c:pt idx="79">
                  <c:v>-5.2034215808024902</c:v>
                </c:pt>
                <c:pt idx="80">
                  <c:v>-2.98945216639608</c:v>
                </c:pt>
                <c:pt idx="81">
                  <c:v>0.413560285690665</c:v>
                </c:pt>
                <c:pt idx="82">
                  <c:v>5.0995350044381498</c:v>
                </c:pt>
                <c:pt idx="83">
                  <c:v>12.535044649032301</c:v>
                </c:pt>
                <c:pt idx="84">
                  <c:v>21.039683068819699</c:v>
                </c:pt>
                <c:pt idx="85">
                  <c:v>30.287364317960201</c:v>
                </c:pt>
                <c:pt idx="86">
                  <c:v>41.8063905408425</c:v>
                </c:pt>
                <c:pt idx="87">
                  <c:v>51.841110568333299</c:v>
                </c:pt>
                <c:pt idx="88">
                  <c:v>60.748258877907503</c:v>
                </c:pt>
                <c:pt idx="89">
                  <c:v>69.312063433299897</c:v>
                </c:pt>
                <c:pt idx="90">
                  <c:v>78.199805543345803</c:v>
                </c:pt>
                <c:pt idx="91">
                  <c:v>82.269545517169703</c:v>
                </c:pt>
                <c:pt idx="92">
                  <c:v>93.264113331244005</c:v>
                </c:pt>
                <c:pt idx="93">
                  <c:v>107.960679205556</c:v>
                </c:pt>
                <c:pt idx="94">
                  <c:v>101.73466179552</c:v>
                </c:pt>
                <c:pt idx="95">
                  <c:v>91.3515175994483</c:v>
                </c:pt>
                <c:pt idx="96">
                  <c:v>92.080983951905495</c:v>
                </c:pt>
                <c:pt idx="97">
                  <c:v>96.849727444032098</c:v>
                </c:pt>
                <c:pt idx="98">
                  <c:v>97.377359576411394</c:v>
                </c:pt>
                <c:pt idx="99">
                  <c:v>86.223273858034403</c:v>
                </c:pt>
                <c:pt idx="100">
                  <c:v>73.425436687753205</c:v>
                </c:pt>
                <c:pt idx="101">
                  <c:v>59.040421882912</c:v>
                </c:pt>
                <c:pt idx="102">
                  <c:v>45.475270888005703</c:v>
                </c:pt>
                <c:pt idx="103">
                  <c:v>33.818162029275499</c:v>
                </c:pt>
                <c:pt idx="104">
                  <c:v>23.057151732721898</c:v>
                </c:pt>
                <c:pt idx="105">
                  <c:v>19.591534613539199</c:v>
                </c:pt>
                <c:pt idx="106">
                  <c:v>13.2787584550503</c:v>
                </c:pt>
                <c:pt idx="107">
                  <c:v>8.9445262724204202</c:v>
                </c:pt>
                <c:pt idx="108">
                  <c:v>5.9376178114873097</c:v>
                </c:pt>
                <c:pt idx="109">
                  <c:v>2.3070963948084802</c:v>
                </c:pt>
                <c:pt idx="110">
                  <c:v>-1.3623506078832099</c:v>
                </c:pt>
                <c:pt idx="111">
                  <c:v>-6.04482106798645</c:v>
                </c:pt>
                <c:pt idx="112">
                  <c:v>-6.9290633698462702</c:v>
                </c:pt>
                <c:pt idx="113">
                  <c:v>-6.8629259396015598</c:v>
                </c:pt>
                <c:pt idx="114">
                  <c:v>-6.50231493674322</c:v>
                </c:pt>
                <c:pt idx="115">
                  <c:v>-5.2060115684772104</c:v>
                </c:pt>
                <c:pt idx="116">
                  <c:v>-3.9085057110991599</c:v>
                </c:pt>
                <c:pt idx="117">
                  <c:v>-1.03530831538281</c:v>
                </c:pt>
                <c:pt idx="118">
                  <c:v>2.81083222972795</c:v>
                </c:pt>
                <c:pt idx="119">
                  <c:v>8.2465625338483708</c:v>
                </c:pt>
                <c:pt idx="120">
                  <c:v>14.4122183762729</c:v>
                </c:pt>
                <c:pt idx="121">
                  <c:v>21.596767451472001</c:v>
                </c:pt>
                <c:pt idx="122">
                  <c:v>31.6138837344586</c:v>
                </c:pt>
                <c:pt idx="123">
                  <c:v>43.050014021876599</c:v>
                </c:pt>
                <c:pt idx="124">
                  <c:v>53.606020961042901</c:v>
                </c:pt>
                <c:pt idx="125">
                  <c:v>64.458210803464695</c:v>
                </c:pt>
                <c:pt idx="126">
                  <c:v>71.883218815111206</c:v>
                </c:pt>
                <c:pt idx="127">
                  <c:v>74.430703488998503</c:v>
                </c:pt>
                <c:pt idx="128">
                  <c:v>87.464394851655001</c:v>
                </c:pt>
                <c:pt idx="129">
                  <c:v>89.057290107723006</c:v>
                </c:pt>
                <c:pt idx="130">
                  <c:v>93.921909277989599</c:v>
                </c:pt>
                <c:pt idx="131">
                  <c:v>99.539205656331504</c:v>
                </c:pt>
                <c:pt idx="132">
                  <c:v>95.916738124634904</c:v>
                </c:pt>
                <c:pt idx="133">
                  <c:v>78.584489807409994</c:v>
                </c:pt>
                <c:pt idx="134">
                  <c:v>87.707407818836202</c:v>
                </c:pt>
                <c:pt idx="135">
                  <c:v>93.283675897505006</c:v>
                </c:pt>
                <c:pt idx="136">
                  <c:v>93.486953196684397</c:v>
                </c:pt>
                <c:pt idx="137">
                  <c:v>77.999505109265201</c:v>
                </c:pt>
                <c:pt idx="138">
                  <c:v>60.030143557200198</c:v>
                </c:pt>
                <c:pt idx="139">
                  <c:v>45.480389536543001</c:v>
                </c:pt>
                <c:pt idx="140">
                  <c:v>31.617132005472399</c:v>
                </c:pt>
                <c:pt idx="141">
                  <c:v>20.8371550822228</c:v>
                </c:pt>
                <c:pt idx="142">
                  <c:v>15.0870652818348</c:v>
                </c:pt>
                <c:pt idx="143">
                  <c:v>12.142731369507</c:v>
                </c:pt>
                <c:pt idx="144">
                  <c:v>10.1778870228851</c:v>
                </c:pt>
                <c:pt idx="145">
                  <c:v>6.0644048377919502</c:v>
                </c:pt>
                <c:pt idx="146">
                  <c:v>3.0153874787931501</c:v>
                </c:pt>
                <c:pt idx="147">
                  <c:v>-1.54142971445855</c:v>
                </c:pt>
                <c:pt idx="148">
                  <c:v>-3.3564046051593199</c:v>
                </c:pt>
                <c:pt idx="149">
                  <c:v>-5.1235464569043003</c:v>
                </c:pt>
                <c:pt idx="150">
                  <c:v>-5.3869333758483204</c:v>
                </c:pt>
                <c:pt idx="151">
                  <c:v>-6.3039613058158999</c:v>
                </c:pt>
                <c:pt idx="152">
                  <c:v>-7.6024053047294098</c:v>
                </c:pt>
                <c:pt idx="153">
                  <c:v>-6.45074844886026</c:v>
                </c:pt>
                <c:pt idx="154">
                  <c:v>-3.8399621574968399</c:v>
                </c:pt>
                <c:pt idx="155">
                  <c:v>-9.1807768319570604E-2</c:v>
                </c:pt>
                <c:pt idx="156">
                  <c:v>6.2852559625927196</c:v>
                </c:pt>
                <c:pt idx="157">
                  <c:v>8.9551696124244895</c:v>
                </c:pt>
                <c:pt idx="158">
                  <c:v>16.7574410565372</c:v>
                </c:pt>
                <c:pt idx="159">
                  <c:v>24.640899467860301</c:v>
                </c:pt>
                <c:pt idx="160">
                  <c:v>37.876381369691103</c:v>
                </c:pt>
                <c:pt idx="161">
                  <c:v>45.9001910936448</c:v>
                </c:pt>
                <c:pt idx="162">
                  <c:v>59.060757194717901</c:v>
                </c:pt>
                <c:pt idx="163">
                  <c:v>62.338153998297997</c:v>
                </c:pt>
                <c:pt idx="164">
                  <c:v>68.245712842380698</c:v>
                </c:pt>
                <c:pt idx="165">
                  <c:v>74.355587125552304</c:v>
                </c:pt>
                <c:pt idx="166">
                  <c:v>86.014968009788006</c:v>
                </c:pt>
                <c:pt idx="167">
                  <c:v>105.085310525143</c:v>
                </c:pt>
                <c:pt idx="168">
                  <c:v>104.988194084394</c:v>
                </c:pt>
                <c:pt idx="169">
                  <c:v>82.799645406802199</c:v>
                </c:pt>
                <c:pt idx="170">
                  <c:v>78.571102452750594</c:v>
                </c:pt>
                <c:pt idx="171">
                  <c:v>93.346947601527305</c:v>
                </c:pt>
                <c:pt idx="172">
                  <c:v>82.267924847252402</c:v>
                </c:pt>
                <c:pt idx="173">
                  <c:v>59.974737386537399</c:v>
                </c:pt>
                <c:pt idx="174">
                  <c:v>42.9012711809848</c:v>
                </c:pt>
                <c:pt idx="175">
                  <c:v>29.964624581951401</c:v>
                </c:pt>
                <c:pt idx="176">
                  <c:v>22.448722993928399</c:v>
                </c:pt>
                <c:pt idx="177">
                  <c:v>22.052869312175499</c:v>
                </c:pt>
                <c:pt idx="178">
                  <c:v>17.949358542318301</c:v>
                </c:pt>
                <c:pt idx="179">
                  <c:v>8.2283948999528906</c:v>
                </c:pt>
                <c:pt idx="180">
                  <c:v>1.5070156553358001</c:v>
                </c:pt>
                <c:pt idx="181">
                  <c:v>-0.62884370242324505</c:v>
                </c:pt>
                <c:pt idx="182">
                  <c:v>-2.9164051059068199</c:v>
                </c:pt>
                <c:pt idx="183">
                  <c:v>-4.8235141725243897</c:v>
                </c:pt>
                <c:pt idx="184">
                  <c:v>-5.8315430094124503</c:v>
                </c:pt>
                <c:pt idx="185">
                  <c:v>-4.8469057059653498</c:v>
                </c:pt>
                <c:pt idx="186">
                  <c:v>-0.53971852086212202</c:v>
                </c:pt>
                <c:pt idx="187">
                  <c:v>4.2074270308266097</c:v>
                </c:pt>
                <c:pt idx="188">
                  <c:v>9.8071186194939308</c:v>
                </c:pt>
                <c:pt idx="189">
                  <c:v>19.478301524119502</c:v>
                </c:pt>
                <c:pt idx="190">
                  <c:v>32.232516615295197</c:v>
                </c:pt>
                <c:pt idx="191">
                  <c:v>47.092539153071101</c:v>
                </c:pt>
                <c:pt idx="192">
                  <c:v>60.0671762138738</c:v>
                </c:pt>
                <c:pt idx="193">
                  <c:v>59.0137831597862</c:v>
                </c:pt>
                <c:pt idx="194">
                  <c:v>64.345257929041594</c:v>
                </c:pt>
                <c:pt idx="195">
                  <c:v>67.031424681298603</c:v>
                </c:pt>
                <c:pt idx="196">
                  <c:v>72.439486224414793</c:v>
                </c:pt>
                <c:pt idx="197">
                  <c:v>85.422593431414498</c:v>
                </c:pt>
                <c:pt idx="198">
                  <c:v>104.030765246543</c:v>
                </c:pt>
                <c:pt idx="199">
                  <c:v>98.532450266132898</c:v>
                </c:pt>
                <c:pt idx="200">
                  <c:v>76.427255549857904</c:v>
                </c:pt>
                <c:pt idx="201">
                  <c:v>74.988635310309604</c:v>
                </c:pt>
                <c:pt idx="202">
                  <c:v>71.800678812229194</c:v>
                </c:pt>
                <c:pt idx="203">
                  <c:v>61.347405395733198</c:v>
                </c:pt>
                <c:pt idx="204">
                  <c:v>52.462889494876897</c:v>
                </c:pt>
                <c:pt idx="205">
                  <c:v>38.521774242301397</c:v>
                </c:pt>
                <c:pt idx="206">
                  <c:v>26.144347181224799</c:v>
                </c:pt>
                <c:pt idx="207">
                  <c:v>16.316998500749701</c:v>
                </c:pt>
                <c:pt idx="208">
                  <c:v>9.0124688982213996</c:v>
                </c:pt>
                <c:pt idx="209">
                  <c:v>5.7687942557619003</c:v>
                </c:pt>
                <c:pt idx="210">
                  <c:v>1.0054708758886699</c:v>
                </c:pt>
                <c:pt idx="211">
                  <c:v>-4.2711141252823897</c:v>
                </c:pt>
                <c:pt idx="212">
                  <c:v>-6.6515215786256903</c:v>
                </c:pt>
                <c:pt idx="213">
                  <c:v>-6.7764798452022603</c:v>
                </c:pt>
                <c:pt idx="214">
                  <c:v>-5.6262465249980096</c:v>
                </c:pt>
                <c:pt idx="215">
                  <c:v>-3.6332877222138298</c:v>
                </c:pt>
                <c:pt idx="216">
                  <c:v>2.0084019459968698</c:v>
                </c:pt>
                <c:pt idx="217">
                  <c:v>10.2595969795039</c:v>
                </c:pt>
                <c:pt idx="218">
                  <c:v>21.763601740418402</c:v>
                </c:pt>
                <c:pt idx="219">
                  <c:v>33.260739144034098</c:v>
                </c:pt>
                <c:pt idx="220">
                  <c:v>42.282718193639901</c:v>
                </c:pt>
                <c:pt idx="221">
                  <c:v>53.348018255748002</c:v>
                </c:pt>
                <c:pt idx="222">
                  <c:v>61.3769217706215</c:v>
                </c:pt>
                <c:pt idx="223">
                  <c:v>66.917180626024006</c:v>
                </c:pt>
                <c:pt idx="224">
                  <c:v>75.583844549745095</c:v>
                </c:pt>
                <c:pt idx="225">
                  <c:v>84.332573457090106</c:v>
                </c:pt>
                <c:pt idx="226">
                  <c:v>94.279374500145394</c:v>
                </c:pt>
                <c:pt idx="227">
                  <c:v>98.144603421430801</c:v>
                </c:pt>
                <c:pt idx="228">
                  <c:v>91.4735642454946</c:v>
                </c:pt>
                <c:pt idx="229">
                  <c:v>75.958252817712705</c:v>
                </c:pt>
                <c:pt idx="230">
                  <c:v>66.459322593818897</c:v>
                </c:pt>
                <c:pt idx="231">
                  <c:v>60.812913699146897</c:v>
                </c:pt>
                <c:pt idx="232">
                  <c:v>61.257498213161902</c:v>
                </c:pt>
                <c:pt idx="233">
                  <c:v>56.794951559031396</c:v>
                </c:pt>
                <c:pt idx="234">
                  <c:v>44.439070694807803</c:v>
                </c:pt>
                <c:pt idx="235">
                  <c:v>35.914398374365803</c:v>
                </c:pt>
                <c:pt idx="236">
                  <c:v>29.803387378724299</c:v>
                </c:pt>
                <c:pt idx="237">
                  <c:v>22.244497714497701</c:v>
                </c:pt>
                <c:pt idx="238">
                  <c:v>18.0701591922126</c:v>
                </c:pt>
                <c:pt idx="239">
                  <c:v>14.9017106353652</c:v>
                </c:pt>
                <c:pt idx="240">
                  <c:v>11.425724463011599</c:v>
                </c:pt>
                <c:pt idx="241">
                  <c:v>8.1822951952419896</c:v>
                </c:pt>
                <c:pt idx="242">
                  <c:v>6.4450858989653002</c:v>
                </c:pt>
                <c:pt idx="243">
                  <c:v>6.54185616299229</c:v>
                </c:pt>
                <c:pt idx="244">
                  <c:v>5.8969819961738397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AB-4FE2-95E9-D7DF83DA2F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4863904"/>
        <c:axId val="1024159536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'[통합 문서3.xlsx]Sheet7'!$F$1:$F$248</c15:sqref>
                        </c15:formulaRef>
                      </c:ext>
                    </c:extLst>
                    <c:numCache>
                      <c:formatCode>General</c:formatCode>
                      <c:ptCount val="248"/>
                      <c:pt idx="0">
                        <c:v>-4.6328456299135299</c:v>
                      </c:pt>
                      <c:pt idx="1">
                        <c:v>-8.2278826828007308</c:v>
                      </c:pt>
                      <c:pt idx="2">
                        <c:v>-5.6987268920554497</c:v>
                      </c:pt>
                      <c:pt idx="3">
                        <c:v>-7.0680224278867598</c:v>
                      </c:pt>
                      <c:pt idx="4">
                        <c:v>-5.1179361380088597</c:v>
                      </c:pt>
                      <c:pt idx="5">
                        <c:v>-3.6092654292962201</c:v>
                      </c:pt>
                      <c:pt idx="6">
                        <c:v>-2.4528962095414801</c:v>
                      </c:pt>
                      <c:pt idx="7">
                        <c:v>-1.7807750459629199</c:v>
                      </c:pt>
                      <c:pt idx="8">
                        <c:v>-1.6786410774787</c:v>
                      </c:pt>
                      <c:pt idx="9">
                        <c:v>-2.9019515947294701</c:v>
                      </c:pt>
                      <c:pt idx="10">
                        <c:v>-0.58199584734514997</c:v>
                      </c:pt>
                      <c:pt idx="11">
                        <c:v>-0.55914900661341504</c:v>
                      </c:pt>
                      <c:pt idx="12">
                        <c:v>1.55692415942429</c:v>
                      </c:pt>
                      <c:pt idx="13">
                        <c:v>7.7875228152830003</c:v>
                      </c:pt>
                      <c:pt idx="14">
                        <c:v>14.676657696672899</c:v>
                      </c:pt>
                      <c:pt idx="15">
                        <c:v>43.942029046750399</c:v>
                      </c:pt>
                      <c:pt idx="16">
                        <c:v>50.266786307210701</c:v>
                      </c:pt>
                      <c:pt idx="17">
                        <c:v>86.822901367869505</c:v>
                      </c:pt>
                      <c:pt idx="18">
                        <c:v>136.69148210909401</c:v>
                      </c:pt>
                      <c:pt idx="19">
                        <c:v>159.61094751142599</c:v>
                      </c:pt>
                      <c:pt idx="20">
                        <c:v>166.861780311243</c:v>
                      </c:pt>
                      <c:pt idx="21">
                        <c:v>166.74630428825699</c:v>
                      </c:pt>
                      <c:pt idx="22">
                        <c:v>55.417420878551397</c:v>
                      </c:pt>
                      <c:pt idx="23">
                        <c:v>29.9260485829655</c:v>
                      </c:pt>
                      <c:pt idx="24">
                        <c:v>18.354387066779601</c:v>
                      </c:pt>
                      <c:pt idx="25">
                        <c:v>15.3457685888712</c:v>
                      </c:pt>
                      <c:pt idx="26">
                        <c:v>16.816335841223999</c:v>
                      </c:pt>
                      <c:pt idx="27">
                        <c:v>6.6733454965175802</c:v>
                      </c:pt>
                      <c:pt idx="28">
                        <c:v>3.7576321719085599</c:v>
                      </c:pt>
                      <c:pt idx="29">
                        <c:v>2.20581583951649</c:v>
                      </c:pt>
                      <c:pt idx="30">
                        <c:v>3.1462265646957799</c:v>
                      </c:pt>
                      <c:pt idx="31">
                        <c:v>3.3526955725913798</c:v>
                      </c:pt>
                      <c:pt idx="32">
                        <c:v>1.1873380867374399</c:v>
                      </c:pt>
                      <c:pt idx="33">
                        <c:v>1.2272456916510599</c:v>
                      </c:pt>
                      <c:pt idx="34">
                        <c:v>0.37842738166339801</c:v>
                      </c:pt>
                      <c:pt idx="35">
                        <c:v>-1.703514582515</c:v>
                      </c:pt>
                      <c:pt idx="36">
                        <c:v>-3.8070459566700401</c:v>
                      </c:pt>
                      <c:pt idx="37">
                        <c:v>-5.9646400544227998</c:v>
                      </c:pt>
                      <c:pt idx="38">
                        <c:v>-3.0280883691529299</c:v>
                      </c:pt>
                      <c:pt idx="39">
                        <c:v>-2.61525005929147</c:v>
                      </c:pt>
                      <c:pt idx="40">
                        <c:v>-2.3501171234910201</c:v>
                      </c:pt>
                      <c:pt idx="41">
                        <c:v>-2.14614209015906</c:v>
                      </c:pt>
                      <c:pt idx="42">
                        <c:v>-5.9186001199492901</c:v>
                      </c:pt>
                      <c:pt idx="43">
                        <c:v>-2.8505727292360898</c:v>
                      </c:pt>
                      <c:pt idx="44">
                        <c:v>-4.5357404742721097E-2</c:v>
                      </c:pt>
                      <c:pt idx="45">
                        <c:v>-1.86604209629441</c:v>
                      </c:pt>
                      <c:pt idx="46">
                        <c:v>8.6180063078642402</c:v>
                      </c:pt>
                      <c:pt idx="47">
                        <c:v>7.9166198769520602</c:v>
                      </c:pt>
                      <c:pt idx="48">
                        <c:v>1.96386506190086</c:v>
                      </c:pt>
                      <c:pt idx="49">
                        <c:v>9.1611501505096093</c:v>
                      </c:pt>
                      <c:pt idx="50">
                        <c:v>71.032323478090802</c:v>
                      </c:pt>
                      <c:pt idx="51">
                        <c:v>133.859030467293</c:v>
                      </c:pt>
                      <c:pt idx="52">
                        <c:v>135.16167534912299</c:v>
                      </c:pt>
                      <c:pt idx="53">
                        <c:v>145.53552421312901</c:v>
                      </c:pt>
                      <c:pt idx="54">
                        <c:v>135.78993763173699</c:v>
                      </c:pt>
                      <c:pt idx="55">
                        <c:v>132.14680650749401</c:v>
                      </c:pt>
                      <c:pt idx="56">
                        <c:v>134.43301231895001</c:v>
                      </c:pt>
                      <c:pt idx="57">
                        <c:v>99.055098690171803</c:v>
                      </c:pt>
                      <c:pt idx="58">
                        <c:v>99.156164494967896</c:v>
                      </c:pt>
                      <c:pt idx="59">
                        <c:v>47.674711388019297</c:v>
                      </c:pt>
                      <c:pt idx="60">
                        <c:v>50.781339245751298</c:v>
                      </c:pt>
                      <c:pt idx="61">
                        <c:v>18.705048018091102</c:v>
                      </c:pt>
                      <c:pt idx="62">
                        <c:v>9.0323733237405701</c:v>
                      </c:pt>
                      <c:pt idx="63">
                        <c:v>5.2675119408972098</c:v>
                      </c:pt>
                      <c:pt idx="64">
                        <c:v>3.2745529797662898</c:v>
                      </c:pt>
                      <c:pt idx="65">
                        <c:v>4.3669680436267102</c:v>
                      </c:pt>
                      <c:pt idx="66">
                        <c:v>5.3784354344596004</c:v>
                      </c:pt>
                      <c:pt idx="67">
                        <c:v>4.2468850318147204</c:v>
                      </c:pt>
                      <c:pt idx="68">
                        <c:v>1.0951717321416801</c:v>
                      </c:pt>
                      <c:pt idx="69">
                        <c:v>1.40616345113259</c:v>
                      </c:pt>
                      <c:pt idx="70">
                        <c:v>6.7915202954766798</c:v>
                      </c:pt>
                      <c:pt idx="71">
                        <c:v>3.3731645742099801</c:v>
                      </c:pt>
                      <c:pt idx="72">
                        <c:v>3.4361661921054698</c:v>
                      </c:pt>
                      <c:pt idx="73">
                        <c:v>3.2204095977802498</c:v>
                      </c:pt>
                      <c:pt idx="74">
                        <c:v>2.6450512545426998</c:v>
                      </c:pt>
                      <c:pt idx="75">
                        <c:v>3.02684812159278</c:v>
                      </c:pt>
                      <c:pt idx="76">
                        <c:v>3.1197181802160201</c:v>
                      </c:pt>
                      <c:pt idx="77">
                        <c:v>2.3950921736823498</c:v>
                      </c:pt>
                      <c:pt idx="78">
                        <c:v>2.40781606459332</c:v>
                      </c:pt>
                      <c:pt idx="79">
                        <c:v>3.1596780911108602</c:v>
                      </c:pt>
                      <c:pt idx="80">
                        <c:v>2.7601820732609901</c:v>
                      </c:pt>
                      <c:pt idx="81">
                        <c:v>1.8052688597179001</c:v>
                      </c:pt>
                      <c:pt idx="82">
                        <c:v>-4.9279618960273303E-3</c:v>
                      </c:pt>
                      <c:pt idx="83">
                        <c:v>-0.75852624606346797</c:v>
                      </c:pt>
                      <c:pt idx="84">
                        <c:v>-0.318041477913933</c:v>
                      </c:pt>
                      <c:pt idx="85">
                        <c:v>0.65779205316564404</c:v>
                      </c:pt>
                      <c:pt idx="86">
                        <c:v>-3.8725493653953702</c:v>
                      </c:pt>
                      <c:pt idx="87">
                        <c:v>-0.230100186460411</c:v>
                      </c:pt>
                      <c:pt idx="88">
                        <c:v>1.4418208471410701</c:v>
                      </c:pt>
                      <c:pt idx="89">
                        <c:v>3.0997194194523998</c:v>
                      </c:pt>
                      <c:pt idx="90">
                        <c:v>9.5210959866035605</c:v>
                      </c:pt>
                      <c:pt idx="91">
                        <c:v>8.7918962337957201</c:v>
                      </c:pt>
                      <c:pt idx="92">
                        <c:v>31.9341172013876</c:v>
                      </c:pt>
                      <c:pt idx="93">
                        <c:v>126.62171399419201</c:v>
                      </c:pt>
                      <c:pt idx="94">
                        <c:v>59.072822901807001</c:v>
                      </c:pt>
                      <c:pt idx="95">
                        <c:v>-53.493948942498001</c:v>
                      </c:pt>
                      <c:pt idx="96">
                        <c:v>86.859283466121894</c:v>
                      </c:pt>
                      <c:pt idx="97">
                        <c:v>4.5443860598832302</c:v>
                      </c:pt>
                      <c:pt idx="98">
                        <c:v>100.67640708459</c:v>
                      </c:pt>
                      <c:pt idx="99">
                        <c:v>16.8407607056904</c:v>
                      </c:pt>
                      <c:pt idx="100">
                        <c:v>10.3088724869678</c:v>
                      </c:pt>
                      <c:pt idx="101">
                        <c:v>10.356658700483999</c:v>
                      </c:pt>
                      <c:pt idx="102">
                        <c:v>8.0721608458322205</c:v>
                      </c:pt>
                      <c:pt idx="103">
                        <c:v>5.7707101422786602</c:v>
                      </c:pt>
                      <c:pt idx="104">
                        <c:v>8.9602053879502606</c:v>
                      </c:pt>
                      <c:pt idx="105">
                        <c:v>7.0043033523089901</c:v>
                      </c:pt>
                      <c:pt idx="106">
                        <c:v>8.1562960701101499</c:v>
                      </c:pt>
                      <c:pt idx="107">
                        <c:v>9.3493836008266609</c:v>
                      </c:pt>
                      <c:pt idx="108">
                        <c:v>7.4984677942580698</c:v>
                      </c:pt>
                      <c:pt idx="109">
                        <c:v>7.1727814828270198</c:v>
                      </c:pt>
                      <c:pt idx="110">
                        <c:v>4.23448552172799</c:v>
                      </c:pt>
                      <c:pt idx="111">
                        <c:v>7.2396993573381101</c:v>
                      </c:pt>
                      <c:pt idx="112">
                        <c:v>6.2409751511123899</c:v>
                      </c:pt>
                      <c:pt idx="113">
                        <c:v>5.4286143428321303</c:v>
                      </c:pt>
                      <c:pt idx="114">
                        <c:v>4.93028408080077</c:v>
                      </c:pt>
                      <c:pt idx="115">
                        <c:v>2.9573472713854101</c:v>
                      </c:pt>
                      <c:pt idx="116">
                        <c:v>2.9283117978475901</c:v>
                      </c:pt>
                      <c:pt idx="117">
                        <c:v>2.0005355094922299</c:v>
                      </c:pt>
                      <c:pt idx="118">
                        <c:v>1.5383783075548301</c:v>
                      </c:pt>
                      <c:pt idx="119">
                        <c:v>-9.5142370699420303E-2</c:v>
                      </c:pt>
                      <c:pt idx="120">
                        <c:v>-1.7354821428656899</c:v>
                      </c:pt>
                      <c:pt idx="121">
                        <c:v>-3.4148187747753602</c:v>
                      </c:pt>
                      <c:pt idx="122">
                        <c:v>-3.5175979509569402</c:v>
                      </c:pt>
                      <c:pt idx="123">
                        <c:v>-0.38075703094983698</c:v>
                      </c:pt>
                      <c:pt idx="124">
                        <c:v>2.6722989926833902</c:v>
                      </c:pt>
                      <c:pt idx="125">
                        <c:v>2.9786317282668802</c:v>
                      </c:pt>
                      <c:pt idx="126">
                        <c:v>1.9732092891486901</c:v>
                      </c:pt>
                      <c:pt idx="127">
                        <c:v>-2.3423285464874302</c:v>
                      </c:pt>
                      <c:pt idx="128">
                        <c:v>39.545743222143301</c:v>
                      </c:pt>
                      <c:pt idx="129">
                        <c:v>35.361945938105301</c:v>
                      </c:pt>
                      <c:pt idx="130">
                        <c:v>64.442728394667597</c:v>
                      </c:pt>
                      <c:pt idx="131">
                        <c:v>97.178131765081503</c:v>
                      </c:pt>
                      <c:pt idx="132">
                        <c:v>-32.863157505652801</c:v>
                      </c:pt>
                      <c:pt idx="133">
                        <c:v>-16.714803497946999</c:v>
                      </c:pt>
                      <c:pt idx="134">
                        <c:v>34.1916500553803</c:v>
                      </c:pt>
                      <c:pt idx="135">
                        <c:v>77.112131170207107</c:v>
                      </c:pt>
                      <c:pt idx="136">
                        <c:v>27.648372743682799</c:v>
                      </c:pt>
                      <c:pt idx="137">
                        <c:v>20.112511515742</c:v>
                      </c:pt>
                      <c:pt idx="138">
                        <c:v>18.7988500033962</c:v>
                      </c:pt>
                      <c:pt idx="139">
                        <c:v>14.021463515530399</c:v>
                      </c:pt>
                      <c:pt idx="140">
                        <c:v>9.4392980501535906</c:v>
                      </c:pt>
                      <c:pt idx="141">
                        <c:v>6.6211563045176201</c:v>
                      </c:pt>
                      <c:pt idx="142">
                        <c:v>5.9117498873269501</c:v>
                      </c:pt>
                      <c:pt idx="143">
                        <c:v>3.3964356443466999</c:v>
                      </c:pt>
                      <c:pt idx="144">
                        <c:v>3.1169800266617398</c:v>
                      </c:pt>
                      <c:pt idx="145">
                        <c:v>2.7634683002545</c:v>
                      </c:pt>
                      <c:pt idx="146">
                        <c:v>-1.3490309786117201</c:v>
                      </c:pt>
                      <c:pt idx="147">
                        <c:v>1.3559766804295601</c:v>
                      </c:pt>
                      <c:pt idx="148">
                        <c:v>0.29680226500081502</c:v>
                      </c:pt>
                      <c:pt idx="149">
                        <c:v>2.1088091062348902</c:v>
                      </c:pt>
                      <c:pt idx="150">
                        <c:v>0.74862314452771095</c:v>
                      </c:pt>
                      <c:pt idx="151">
                        <c:v>-3.4212067517144701E-2</c:v>
                      </c:pt>
                      <c:pt idx="152">
                        <c:v>2.2673125138635202</c:v>
                      </c:pt>
                      <c:pt idx="153">
                        <c:v>1.2678280873704799</c:v>
                      </c:pt>
                      <c:pt idx="154">
                        <c:v>2.32378279894241</c:v>
                      </c:pt>
                      <c:pt idx="155">
                        <c:v>3.2885525593451601</c:v>
                      </c:pt>
                      <c:pt idx="156">
                        <c:v>-8.8345031334004898E-2</c:v>
                      </c:pt>
                      <c:pt idx="157">
                        <c:v>3.2187169408772101</c:v>
                      </c:pt>
                      <c:pt idx="158">
                        <c:v>1.2029808901558301</c:v>
                      </c:pt>
                      <c:pt idx="159">
                        <c:v>2.5066953312279399</c:v>
                      </c:pt>
                      <c:pt idx="160">
                        <c:v>2.3180885000683098</c:v>
                      </c:pt>
                      <c:pt idx="161">
                        <c:v>4.0860893093691102</c:v>
                      </c:pt>
                      <c:pt idx="162">
                        <c:v>6.4293584167522999</c:v>
                      </c:pt>
                      <c:pt idx="163">
                        <c:v>3.9105404137961299</c:v>
                      </c:pt>
                      <c:pt idx="164">
                        <c:v>9.2974538620657192</c:v>
                      </c:pt>
                      <c:pt idx="165">
                        <c:v>6.722134924973</c:v>
                      </c:pt>
                      <c:pt idx="166">
                        <c:v>10.236092088540699</c:v>
                      </c:pt>
                      <c:pt idx="167">
                        <c:v>115.858589581974</c:v>
                      </c:pt>
                      <c:pt idx="168">
                        <c:v>73.240274938579503</c:v>
                      </c:pt>
                      <c:pt idx="169">
                        <c:v>7.4786628005260898</c:v>
                      </c:pt>
                      <c:pt idx="170">
                        <c:v>24.643347228275399</c:v>
                      </c:pt>
                      <c:pt idx="171">
                        <c:v>98.772074476765994</c:v>
                      </c:pt>
                      <c:pt idx="172">
                        <c:v>30.405883570154799</c:v>
                      </c:pt>
                      <c:pt idx="173">
                        <c:v>18.874777315761399</c:v>
                      </c:pt>
                      <c:pt idx="174">
                        <c:v>15.4403666625039</c:v>
                      </c:pt>
                      <c:pt idx="175">
                        <c:v>9.2930981935085999</c:v>
                      </c:pt>
                      <c:pt idx="176">
                        <c:v>5.48033319797534</c:v>
                      </c:pt>
                      <c:pt idx="177">
                        <c:v>3.17610258984547</c:v>
                      </c:pt>
                      <c:pt idx="178">
                        <c:v>3.4358869850794198</c:v>
                      </c:pt>
                      <c:pt idx="179">
                        <c:v>3.4766600724286598</c:v>
                      </c:pt>
                      <c:pt idx="180">
                        <c:v>-1.3953682071184299</c:v>
                      </c:pt>
                      <c:pt idx="181">
                        <c:v>-3.9448378950654099</c:v>
                      </c:pt>
                      <c:pt idx="182">
                        <c:v>-2.9712119035828701</c:v>
                      </c:pt>
                      <c:pt idx="183">
                        <c:v>-2.8399124069623198</c:v>
                      </c:pt>
                      <c:pt idx="184">
                        <c:v>-3.2297941399662</c:v>
                      </c:pt>
                      <c:pt idx="185">
                        <c:v>-2.7958050034564299</c:v>
                      </c:pt>
                      <c:pt idx="186">
                        <c:v>-5.1188754465519901</c:v>
                      </c:pt>
                      <c:pt idx="187">
                        <c:v>-2.5037760929976298</c:v>
                      </c:pt>
                      <c:pt idx="188">
                        <c:v>-7.6163795419835201E-2</c:v>
                      </c:pt>
                      <c:pt idx="189">
                        <c:v>-0.25992229346179502</c:v>
                      </c:pt>
                      <c:pt idx="190">
                        <c:v>-0.99698497842747902</c:v>
                      </c:pt>
                      <c:pt idx="191">
                        <c:v>-2.4724737262759899</c:v>
                      </c:pt>
                      <c:pt idx="192">
                        <c:v>3.2185092058213698</c:v>
                      </c:pt>
                      <c:pt idx="193">
                        <c:v>-0.95602885706813001</c:v>
                      </c:pt>
                      <c:pt idx="194">
                        <c:v>-8.2864387225412095</c:v>
                      </c:pt>
                      <c:pt idx="195">
                        <c:v>-9.3002357967148495</c:v>
                      </c:pt>
                      <c:pt idx="196">
                        <c:v>-3.6109525820497899</c:v>
                      </c:pt>
                      <c:pt idx="197">
                        <c:v>17.540559014283701</c:v>
                      </c:pt>
                      <c:pt idx="198">
                        <c:v>95.884218706964205</c:v>
                      </c:pt>
                      <c:pt idx="199">
                        <c:v>-43.351872533253101</c:v>
                      </c:pt>
                      <c:pt idx="200">
                        <c:v>-53.012693430730103</c:v>
                      </c:pt>
                      <c:pt idx="201">
                        <c:v>-1.76808405978868</c:v>
                      </c:pt>
                      <c:pt idx="202">
                        <c:v>4.51780235484242</c:v>
                      </c:pt>
                      <c:pt idx="203">
                        <c:v>10.7040294312058</c:v>
                      </c:pt>
                      <c:pt idx="204">
                        <c:v>16.653582919454799</c:v>
                      </c:pt>
                      <c:pt idx="205">
                        <c:v>13.959985743529201</c:v>
                      </c:pt>
                      <c:pt idx="206">
                        <c:v>10.476054189407501</c:v>
                      </c:pt>
                      <c:pt idx="207">
                        <c:v>7.7738318167629297</c:v>
                      </c:pt>
                      <c:pt idx="208">
                        <c:v>7.1695348398835197</c:v>
                      </c:pt>
                      <c:pt idx="209">
                        <c:v>4.6303392782951303</c:v>
                      </c:pt>
                      <c:pt idx="210">
                        <c:v>-0.55927212047729402</c:v>
                      </c:pt>
                      <c:pt idx="211">
                        <c:v>-0.787937024595321</c:v>
                      </c:pt>
                      <c:pt idx="212">
                        <c:v>-1.24934041544289</c:v>
                      </c:pt>
                      <c:pt idx="213">
                        <c:v>-1.1604886039689</c:v>
                      </c:pt>
                      <c:pt idx="214">
                        <c:v>-1.0761437723425</c:v>
                      </c:pt>
                      <c:pt idx="215">
                        <c:v>-2.3026242508777499</c:v>
                      </c:pt>
                      <c:pt idx="216">
                        <c:v>-2.1779858394695699</c:v>
                      </c:pt>
                      <c:pt idx="217">
                        <c:v>-1.5504726941145699</c:v>
                      </c:pt>
                      <c:pt idx="218">
                        <c:v>-1.43881642223822</c:v>
                      </c:pt>
                      <c:pt idx="219">
                        <c:v>-1.57945344699348</c:v>
                      </c:pt>
                      <c:pt idx="220">
                        <c:v>0.51201885457224405</c:v>
                      </c:pt>
                      <c:pt idx="221">
                        <c:v>3.12602516377093</c:v>
                      </c:pt>
                      <c:pt idx="222">
                        <c:v>6.7464010237331502</c:v>
                      </c:pt>
                      <c:pt idx="223">
                        <c:v>7.8063721623525701</c:v>
                      </c:pt>
                      <c:pt idx="224">
                        <c:v>6.43413014975674</c:v>
                      </c:pt>
                      <c:pt idx="225">
                        <c:v>21.107672516740799</c:v>
                      </c:pt>
                      <c:pt idx="226">
                        <c:v>64.241949737931805</c:v>
                      </c:pt>
                      <c:pt idx="227">
                        <c:v>72.2408695967395</c:v>
                      </c:pt>
                      <c:pt idx="228">
                        <c:v>45.887724999238301</c:v>
                      </c:pt>
                      <c:pt idx="229">
                        <c:v>17.506244948261699</c:v>
                      </c:pt>
                      <c:pt idx="230">
                        <c:v>9.3976877506016301</c:v>
                      </c:pt>
                      <c:pt idx="231">
                        <c:v>4.7373891757933997</c:v>
                      </c:pt>
                      <c:pt idx="232">
                        <c:v>7.9018085645889897</c:v>
                      </c:pt>
                      <c:pt idx="233">
                        <c:v>8.1557758023145297</c:v>
                      </c:pt>
                      <c:pt idx="234">
                        <c:v>3.5072718868664698</c:v>
                      </c:pt>
                      <c:pt idx="235">
                        <c:v>0.34140617222862502</c:v>
                      </c:pt>
                      <c:pt idx="236">
                        <c:v>-3.4370325966881299</c:v>
                      </c:pt>
                      <c:pt idx="237">
                        <c:v>0.90459230723335604</c:v>
                      </c:pt>
                      <c:pt idx="238">
                        <c:v>-5.1593119317175702E-2</c:v>
                      </c:pt>
                      <c:pt idx="239">
                        <c:v>0.41909719784447402</c:v>
                      </c:pt>
                      <c:pt idx="240">
                        <c:v>3.7675856229548899</c:v>
                      </c:pt>
                      <c:pt idx="241">
                        <c:v>2.1728788578596898</c:v>
                      </c:pt>
                      <c:pt idx="242">
                        <c:v>1.2972232465899201</c:v>
                      </c:pt>
                      <c:pt idx="243">
                        <c:v>0.71819196644545402</c:v>
                      </c:pt>
                      <c:pt idx="244">
                        <c:v>0.60755383310944799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EAAB-4FE2-95E9-D7DF83DA2FB7}"/>
                  </c:ext>
                </c:extLst>
              </c15:ser>
            </c15:filteredLineSeries>
            <c15:filteredLineSeries>
              <c15:ser>
                <c:idx val="3"/>
                <c:order val="3"/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'[통합 문서3.xlsx]Sheet7'!$H$1:$H$248</c15:sqref>
                        </c15:formulaRef>
                      </c:ext>
                    </c:extLst>
                    <c:numCache>
                      <c:formatCode>General</c:formatCode>
                      <c:ptCount val="248"/>
                      <c:pt idx="0">
                        <c:v>-5.8575812509686598</c:v>
                      </c:pt>
                      <c:pt idx="1">
                        <c:v>-7.8543974126407399</c:v>
                      </c:pt>
                      <c:pt idx="2">
                        <c:v>-6.1581631805532302</c:v>
                      </c:pt>
                      <c:pt idx="3">
                        <c:v>-7.6181380843266604</c:v>
                      </c:pt>
                      <c:pt idx="4">
                        <c:v>-6.0163844176886698</c:v>
                      </c:pt>
                      <c:pt idx="5">
                        <c:v>-4.1030867011463004</c:v>
                      </c:pt>
                      <c:pt idx="6">
                        <c:v>-2.5680135485650499</c:v>
                      </c:pt>
                      <c:pt idx="7">
                        <c:v>-1.8296480514606801</c:v>
                      </c:pt>
                      <c:pt idx="8">
                        <c:v>-1.5523624708461401</c:v>
                      </c:pt>
                      <c:pt idx="9">
                        <c:v>-2.1593556952687298</c:v>
                      </c:pt>
                      <c:pt idx="10">
                        <c:v>6.3771686715108897E-2</c:v>
                      </c:pt>
                      <c:pt idx="11">
                        <c:v>0.86932914572133502</c:v>
                      </c:pt>
                      <c:pt idx="12">
                        <c:v>3.8276580102742499</c:v>
                      </c:pt>
                      <c:pt idx="13">
                        <c:v>10.4651329467252</c:v>
                      </c:pt>
                      <c:pt idx="14">
                        <c:v>17.984292878269599</c:v>
                      </c:pt>
                      <c:pt idx="15">
                        <c:v>46.806962163750299</c:v>
                      </c:pt>
                      <c:pt idx="16">
                        <c:v>57.368004122086298</c:v>
                      </c:pt>
                      <c:pt idx="17">
                        <c:v>88.355638112151894</c:v>
                      </c:pt>
                      <c:pt idx="18">
                        <c:v>143.89851122978601</c:v>
                      </c:pt>
                      <c:pt idx="19">
                        <c:v>174.24647282608001</c:v>
                      </c:pt>
                      <c:pt idx="20">
                        <c:v>181.883478816344</c:v>
                      </c:pt>
                      <c:pt idx="21">
                        <c:v>178.06148390519701</c:v>
                      </c:pt>
                      <c:pt idx="22">
                        <c:v>64.543074861364403</c:v>
                      </c:pt>
                      <c:pt idx="23">
                        <c:v>17.559468736701699</c:v>
                      </c:pt>
                      <c:pt idx="24">
                        <c:v>-3.34184174782028</c:v>
                      </c:pt>
                      <c:pt idx="25">
                        <c:v>-3.3655094235848102</c:v>
                      </c:pt>
                      <c:pt idx="26">
                        <c:v>2.6739756208199701</c:v>
                      </c:pt>
                      <c:pt idx="27">
                        <c:v>-2.6908708846143399</c:v>
                      </c:pt>
                      <c:pt idx="28">
                        <c:v>-3.4849640477555299</c:v>
                      </c:pt>
                      <c:pt idx="29">
                        <c:v>-3.3930293976966599</c:v>
                      </c:pt>
                      <c:pt idx="30">
                        <c:v>-1.0053303090698</c:v>
                      </c:pt>
                      <c:pt idx="31">
                        <c:v>0.262203860078769</c:v>
                      </c:pt>
                      <c:pt idx="32">
                        <c:v>-1.0252626544979999</c:v>
                      </c:pt>
                      <c:pt idx="33">
                        <c:v>-0.420136825426566</c:v>
                      </c:pt>
                      <c:pt idx="34">
                        <c:v>-0.76485985973551895</c:v>
                      </c:pt>
                      <c:pt idx="35">
                        <c:v>-2.2105504393651798</c:v>
                      </c:pt>
                      <c:pt idx="36">
                        <c:v>-4.4127758876341803</c:v>
                      </c:pt>
                      <c:pt idx="37">
                        <c:v>-6.7679881097001298</c:v>
                      </c:pt>
                      <c:pt idx="38">
                        <c:v>-4.18259659827162</c:v>
                      </c:pt>
                      <c:pt idx="39">
                        <c:v>-3.1372189327667801</c:v>
                      </c:pt>
                      <c:pt idx="40">
                        <c:v>-2.3449847439106901</c:v>
                      </c:pt>
                      <c:pt idx="41">
                        <c:v>-1.86442010600895</c:v>
                      </c:pt>
                      <c:pt idx="42">
                        <c:v>-4.8792009611462204</c:v>
                      </c:pt>
                      <c:pt idx="43">
                        <c:v>-2.5112440255778101</c:v>
                      </c:pt>
                      <c:pt idx="44">
                        <c:v>1.26341245357465</c:v>
                      </c:pt>
                      <c:pt idx="45">
                        <c:v>1.8779398008746999</c:v>
                      </c:pt>
                      <c:pt idx="46">
                        <c:v>13.029483127324101</c:v>
                      </c:pt>
                      <c:pt idx="47">
                        <c:v>14.2205079286623</c:v>
                      </c:pt>
                      <c:pt idx="48">
                        <c:v>9.3658981910076307</c:v>
                      </c:pt>
                      <c:pt idx="49">
                        <c:v>13.4312469068164</c:v>
                      </c:pt>
                      <c:pt idx="50">
                        <c:v>72.450876767884907</c:v>
                      </c:pt>
                      <c:pt idx="51">
                        <c:v>143.92247159971299</c:v>
                      </c:pt>
                      <c:pt idx="52">
                        <c:v>152.24063560342299</c:v>
                      </c:pt>
                      <c:pt idx="53">
                        <c:v>161.39192769341801</c:v>
                      </c:pt>
                      <c:pt idx="54">
                        <c:v>145.79270883075</c:v>
                      </c:pt>
                      <c:pt idx="55">
                        <c:v>136.045856517451</c:v>
                      </c:pt>
                      <c:pt idx="56">
                        <c:v>134.312532200531</c:v>
                      </c:pt>
                      <c:pt idx="57">
                        <c:v>100.489141218312</c:v>
                      </c:pt>
                      <c:pt idx="58">
                        <c:v>92.400458081624606</c:v>
                      </c:pt>
                      <c:pt idx="59">
                        <c:v>45.403839441918699</c:v>
                      </c:pt>
                      <c:pt idx="60">
                        <c:v>42.5386918859815</c:v>
                      </c:pt>
                      <c:pt idx="61">
                        <c:v>10.355219603063601</c:v>
                      </c:pt>
                      <c:pt idx="62">
                        <c:v>-0.95720452046014803</c:v>
                      </c:pt>
                      <c:pt idx="63">
                        <c:v>-4.5979342081177101</c:v>
                      </c:pt>
                      <c:pt idx="64">
                        <c:v>-4.8115911499072999</c:v>
                      </c:pt>
                      <c:pt idx="65">
                        <c:v>-1.51243804638444</c:v>
                      </c:pt>
                      <c:pt idx="66">
                        <c:v>0.83691318545539095</c:v>
                      </c:pt>
                      <c:pt idx="67">
                        <c:v>1.0596310720496001</c:v>
                      </c:pt>
                      <c:pt idx="68">
                        <c:v>-1.8843873216662601</c:v>
                      </c:pt>
                      <c:pt idx="69">
                        <c:v>-1.4312849555226901</c:v>
                      </c:pt>
                      <c:pt idx="70">
                        <c:v>3.65184667308182</c:v>
                      </c:pt>
                      <c:pt idx="71">
                        <c:v>1.3833970317826201</c:v>
                      </c:pt>
                      <c:pt idx="72">
                        <c:v>2.05281956799515</c:v>
                      </c:pt>
                      <c:pt idx="73">
                        <c:v>1.4486900724687499</c:v>
                      </c:pt>
                      <c:pt idx="74">
                        <c:v>0.91486498073463596</c:v>
                      </c:pt>
                      <c:pt idx="75">
                        <c:v>1.6427853211001</c:v>
                      </c:pt>
                      <c:pt idx="76">
                        <c:v>2.1127072137479299</c:v>
                      </c:pt>
                      <c:pt idx="77">
                        <c:v>1.79427722463224</c:v>
                      </c:pt>
                      <c:pt idx="78">
                        <c:v>1.91316481400996</c:v>
                      </c:pt>
                      <c:pt idx="79">
                        <c:v>2.7245166021809899</c:v>
                      </c:pt>
                      <c:pt idx="80">
                        <c:v>2.6869089128063499</c:v>
                      </c:pt>
                      <c:pt idx="81">
                        <c:v>2.3418942834733301</c:v>
                      </c:pt>
                      <c:pt idx="82">
                        <c:v>0.95433947893214599</c:v>
                      </c:pt>
                      <c:pt idx="83">
                        <c:v>0.85188886778211903</c:v>
                      </c:pt>
                      <c:pt idx="84">
                        <c:v>1.87822989632662</c:v>
                      </c:pt>
                      <c:pt idx="85">
                        <c:v>3.4816399666178302</c:v>
                      </c:pt>
                      <c:pt idx="86">
                        <c:v>0.190275261075594</c:v>
                      </c:pt>
                      <c:pt idx="87">
                        <c:v>3.5723610313959999</c:v>
                      </c:pt>
                      <c:pt idx="88">
                        <c:v>5.3405301798626397</c:v>
                      </c:pt>
                      <c:pt idx="89">
                        <c:v>7.7397434641788898</c:v>
                      </c:pt>
                      <c:pt idx="90">
                        <c:v>12.7977654690339</c:v>
                      </c:pt>
                      <c:pt idx="91">
                        <c:v>14.0763542139702</c:v>
                      </c:pt>
                      <c:pt idx="92">
                        <c:v>29.646003342463398</c:v>
                      </c:pt>
                      <c:pt idx="93">
                        <c:v>129.614787582491</c:v>
                      </c:pt>
                      <c:pt idx="94">
                        <c:v>67.267727810900496</c:v>
                      </c:pt>
                      <c:pt idx="95">
                        <c:v>-40.404226505295398</c:v>
                      </c:pt>
                      <c:pt idx="96">
                        <c:v>68.543967624423601</c:v>
                      </c:pt>
                      <c:pt idx="97">
                        <c:v>16.965638208891502</c:v>
                      </c:pt>
                      <c:pt idx="98">
                        <c:v>93.017844578749603</c:v>
                      </c:pt>
                      <c:pt idx="99">
                        <c:v>20.833008904317001</c:v>
                      </c:pt>
                      <c:pt idx="100">
                        <c:v>7.4240729124972598</c:v>
                      </c:pt>
                      <c:pt idx="101">
                        <c:v>3.3020517016456798</c:v>
                      </c:pt>
                      <c:pt idx="102">
                        <c:v>0.24206934024141</c:v>
                      </c:pt>
                      <c:pt idx="103">
                        <c:v>-1.8394664394026601</c:v>
                      </c:pt>
                      <c:pt idx="104">
                        <c:v>1.70724573618942</c:v>
                      </c:pt>
                      <c:pt idx="105">
                        <c:v>1.5308495285224699</c:v>
                      </c:pt>
                      <c:pt idx="106">
                        <c:v>3.77097237097732</c:v>
                      </c:pt>
                      <c:pt idx="107">
                        <c:v>5.9116757192312601</c:v>
                      </c:pt>
                      <c:pt idx="108">
                        <c:v>5.2397903142145497</c:v>
                      </c:pt>
                      <c:pt idx="109">
                        <c:v>5.1676357358453897</c:v>
                      </c:pt>
                      <c:pt idx="110">
                        <c:v>2.43440903771448</c:v>
                      </c:pt>
                      <c:pt idx="111">
                        <c:v>4.82698507503562</c:v>
                      </c:pt>
                      <c:pt idx="112">
                        <c:v>4.5621651137869197</c:v>
                      </c:pt>
                      <c:pt idx="113">
                        <c:v>4.4269810725032102</c:v>
                      </c:pt>
                      <c:pt idx="114">
                        <c:v>4.3071712856383702</c:v>
                      </c:pt>
                      <c:pt idx="115">
                        <c:v>2.7858424380193001</c:v>
                      </c:pt>
                      <c:pt idx="116">
                        <c:v>2.7862168368732698</c:v>
                      </c:pt>
                      <c:pt idx="117">
                        <c:v>2.2029142615031301</c:v>
                      </c:pt>
                      <c:pt idx="118">
                        <c:v>2.2390318220566399</c:v>
                      </c:pt>
                      <c:pt idx="119">
                        <c:v>1.21838671991915</c:v>
                      </c:pt>
                      <c:pt idx="120">
                        <c:v>-2.18385158870852E-2</c:v>
                      </c:pt>
                      <c:pt idx="121">
                        <c:v>-1.37364025266913</c:v>
                      </c:pt>
                      <c:pt idx="122">
                        <c:v>-0.97415861828983996</c:v>
                      </c:pt>
                      <c:pt idx="123">
                        <c:v>2.76209332289964</c:v>
                      </c:pt>
                      <c:pt idx="124">
                        <c:v>6.7683325712085596</c:v>
                      </c:pt>
                      <c:pt idx="125">
                        <c:v>7.4839769408040899</c:v>
                      </c:pt>
                      <c:pt idx="126">
                        <c:v>8.0339466631094503</c:v>
                      </c:pt>
                      <c:pt idx="127">
                        <c:v>1.2361048604393301</c:v>
                      </c:pt>
                      <c:pt idx="128">
                        <c:v>40.804923105503903</c:v>
                      </c:pt>
                      <c:pt idx="129">
                        <c:v>41.881705927714698</c:v>
                      </c:pt>
                      <c:pt idx="130">
                        <c:v>68.326473333457301</c:v>
                      </c:pt>
                      <c:pt idx="131">
                        <c:v>101.335395366838</c:v>
                      </c:pt>
                      <c:pt idx="132">
                        <c:v>-15.0037117088968</c:v>
                      </c:pt>
                      <c:pt idx="133">
                        <c:v>-34.680994255516097</c:v>
                      </c:pt>
                      <c:pt idx="134">
                        <c:v>27.837077004835699</c:v>
                      </c:pt>
                      <c:pt idx="135">
                        <c:v>71.614889756550497</c:v>
                      </c:pt>
                      <c:pt idx="136">
                        <c:v>34.518422680479603</c:v>
                      </c:pt>
                      <c:pt idx="137">
                        <c:v>21.587934556550302</c:v>
                      </c:pt>
                      <c:pt idx="138">
                        <c:v>14.600706003394601</c:v>
                      </c:pt>
                      <c:pt idx="139">
                        <c:v>7.4000732547938703</c:v>
                      </c:pt>
                      <c:pt idx="140">
                        <c:v>1.7613266111318699</c:v>
                      </c:pt>
                      <c:pt idx="141">
                        <c:v>-1.16808357445468</c:v>
                      </c:pt>
                      <c:pt idx="142">
                        <c:v>-1.2167185512154499</c:v>
                      </c:pt>
                      <c:pt idx="143">
                        <c:v>-1.7314207017843799</c:v>
                      </c:pt>
                      <c:pt idx="144">
                        <c:v>-0.43707650304265699</c:v>
                      </c:pt>
                      <c:pt idx="145">
                        <c:v>-0.16740492049528899</c:v>
                      </c:pt>
                      <c:pt idx="146">
                        <c:v>-3.1058009215443798</c:v>
                      </c:pt>
                      <c:pt idx="147">
                        <c:v>-1.1062198219092101</c:v>
                      </c:pt>
                      <c:pt idx="148">
                        <c:v>-1.5568705515747401</c:v>
                      </c:pt>
                      <c:pt idx="149">
                        <c:v>0.57644678274144401</c:v>
                      </c:pt>
                      <c:pt idx="150">
                        <c:v>-0.11156967115595</c:v>
                      </c:pt>
                      <c:pt idx="151">
                        <c:v>-0.57039827461493398</c:v>
                      </c:pt>
                      <c:pt idx="152">
                        <c:v>1.40271447810205</c:v>
                      </c:pt>
                      <c:pt idx="153">
                        <c:v>0.87210539293831701</c:v>
                      </c:pt>
                      <c:pt idx="154">
                        <c:v>2.4141529440981802</c:v>
                      </c:pt>
                      <c:pt idx="155">
                        <c:v>3.9060585245301498</c:v>
                      </c:pt>
                      <c:pt idx="156">
                        <c:v>1.6468733868474701</c:v>
                      </c:pt>
                      <c:pt idx="157">
                        <c:v>4.7075219940108699</c:v>
                      </c:pt>
                      <c:pt idx="158">
                        <c:v>3.4060013711904502</c:v>
                      </c:pt>
                      <c:pt idx="159">
                        <c:v>5.1492736452859198</c:v>
                      </c:pt>
                      <c:pt idx="160">
                        <c:v>5.6754662335240802</c:v>
                      </c:pt>
                      <c:pt idx="161">
                        <c:v>8.2460114569260199</c:v>
                      </c:pt>
                      <c:pt idx="162">
                        <c:v>11.534761706208901</c:v>
                      </c:pt>
                      <c:pt idx="163">
                        <c:v>8.8990184219922508</c:v>
                      </c:pt>
                      <c:pt idx="164">
                        <c:v>12.732281062283301</c:v>
                      </c:pt>
                      <c:pt idx="165">
                        <c:v>10.287636046216599</c:v>
                      </c:pt>
                      <c:pt idx="166">
                        <c:v>15.2687743429638</c:v>
                      </c:pt>
                      <c:pt idx="167">
                        <c:v>119.631227742208</c:v>
                      </c:pt>
                      <c:pt idx="168">
                        <c:v>91.639311732677598</c:v>
                      </c:pt>
                      <c:pt idx="169">
                        <c:v>9.7536482108332105</c:v>
                      </c:pt>
                      <c:pt idx="170">
                        <c:v>14.5128543365665</c:v>
                      </c:pt>
                      <c:pt idx="171">
                        <c:v>92.417158879984498</c:v>
                      </c:pt>
                      <c:pt idx="172">
                        <c:v>35.777398569171098</c:v>
                      </c:pt>
                      <c:pt idx="173">
                        <c:v>16.016703517088501</c:v>
                      </c:pt>
                      <c:pt idx="174">
                        <c:v>7.5961476789542299</c:v>
                      </c:pt>
                      <c:pt idx="175">
                        <c:v>1.1770270311986499</c:v>
                      </c:pt>
                      <c:pt idx="176">
                        <c:v>-1.3053278549004601</c:v>
                      </c:pt>
                      <c:pt idx="177">
                        <c:v>-0.97812726447379195</c:v>
                      </c:pt>
                      <c:pt idx="178">
                        <c:v>0.77763679333292701</c:v>
                      </c:pt>
                      <c:pt idx="179">
                        <c:v>0.91946420087468295</c:v>
                      </c:pt>
                      <c:pt idx="180">
                        <c:v>-4.0011136501684703</c:v>
                      </c:pt>
                      <c:pt idx="181">
                        <c:v>-6.3044444982926597</c:v>
                      </c:pt>
                      <c:pt idx="182">
                        <c:v>-5.1026268727266997</c:v>
                      </c:pt>
                      <c:pt idx="183">
                        <c:v>-4.2961012916276298</c:v>
                      </c:pt>
                      <c:pt idx="184">
                        <c:v>-4.22941685300282</c:v>
                      </c:pt>
                      <c:pt idx="185">
                        <c:v>-3.27920415583444</c:v>
                      </c:pt>
                      <c:pt idx="186">
                        <c:v>-4.5758995988405902</c:v>
                      </c:pt>
                      <c:pt idx="187">
                        <c:v>-1.4311656605804499</c:v>
                      </c:pt>
                      <c:pt idx="188">
                        <c:v>1.4366546226708801</c:v>
                      </c:pt>
                      <c:pt idx="189">
                        <c:v>2.0948822377413499</c:v>
                      </c:pt>
                      <c:pt idx="190">
                        <c:v>2.2103672321982102</c:v>
                      </c:pt>
                      <c:pt idx="191">
                        <c:v>1.86947259442123</c:v>
                      </c:pt>
                      <c:pt idx="192">
                        <c:v>7.1948006199798602</c:v>
                      </c:pt>
                      <c:pt idx="193">
                        <c:v>3.2691460407095101</c:v>
                      </c:pt>
                      <c:pt idx="194">
                        <c:v>-5.5839399223059898</c:v>
                      </c:pt>
                      <c:pt idx="195">
                        <c:v>-8.3814530352509493</c:v>
                      </c:pt>
                      <c:pt idx="196">
                        <c:v>-3.2610507839720499</c:v>
                      </c:pt>
                      <c:pt idx="197">
                        <c:v>25.502275146981301</c:v>
                      </c:pt>
                      <c:pt idx="198">
                        <c:v>104.05490770840601</c:v>
                      </c:pt>
                      <c:pt idx="199">
                        <c:v>-24.4265750278364</c:v>
                      </c:pt>
                      <c:pt idx="200">
                        <c:v>-59.755637527131697</c:v>
                      </c:pt>
                      <c:pt idx="201">
                        <c:v>-15.356292626604301</c:v>
                      </c:pt>
                      <c:pt idx="202">
                        <c:v>0.96039385672000499</c:v>
                      </c:pt>
                      <c:pt idx="203">
                        <c:v>10.6146749332977</c:v>
                      </c:pt>
                      <c:pt idx="204">
                        <c:v>15.753628901617301</c:v>
                      </c:pt>
                      <c:pt idx="205">
                        <c:v>11.7600128517845</c:v>
                      </c:pt>
                      <c:pt idx="206">
                        <c:v>6.7918112327450997</c:v>
                      </c:pt>
                      <c:pt idx="207">
                        <c:v>3.2878391322378402</c:v>
                      </c:pt>
                      <c:pt idx="208">
                        <c:v>2.8889826629975301</c:v>
                      </c:pt>
                      <c:pt idx="209">
                        <c:v>1.43601163243171</c:v>
                      </c:pt>
                      <c:pt idx="210">
                        <c:v>-2.97928789426537</c:v>
                      </c:pt>
                      <c:pt idx="211">
                        <c:v>-3.3737961151660398</c:v>
                      </c:pt>
                      <c:pt idx="212">
                        <c:v>-3.4309272554303401</c:v>
                      </c:pt>
                      <c:pt idx="213">
                        <c:v>-2.49843804371947</c:v>
                      </c:pt>
                      <c:pt idx="214">
                        <c:v>-1.5768681134417599</c:v>
                      </c:pt>
                      <c:pt idx="215">
                        <c:v>-2.0686664492580502</c:v>
                      </c:pt>
                      <c:pt idx="216">
                        <c:v>-1.3789457430016101</c:v>
                      </c:pt>
                      <c:pt idx="217">
                        <c:v>5.3343187462202698E-3</c:v>
                      </c:pt>
                      <c:pt idx="218">
                        <c:v>0.98895266272725102</c:v>
                      </c:pt>
                      <c:pt idx="219">
                        <c:v>2.1759683336693598</c:v>
                      </c:pt>
                      <c:pt idx="220">
                        <c:v>4.6334410351736501</c:v>
                      </c:pt>
                      <c:pt idx="221">
                        <c:v>6.9915341718506197</c:v>
                      </c:pt>
                      <c:pt idx="222">
                        <c:v>10.315021927152401</c:v>
                      </c:pt>
                      <c:pt idx="223">
                        <c:v>11.330887154575899</c:v>
                      </c:pt>
                      <c:pt idx="224">
                        <c:v>11.4411460488184</c:v>
                      </c:pt>
                      <c:pt idx="225">
                        <c:v>24.970920641522799</c:v>
                      </c:pt>
                      <c:pt idx="226">
                        <c:v>66.723608371363497</c:v>
                      </c:pt>
                      <c:pt idx="227">
                        <c:v>82.103479777763894</c:v>
                      </c:pt>
                      <c:pt idx="228">
                        <c:v>55.171092484397903</c:v>
                      </c:pt>
                      <c:pt idx="229">
                        <c:v>15.1424520526432</c:v>
                      </c:pt>
                      <c:pt idx="230">
                        <c:v>1.28477839378487</c:v>
                      </c:pt>
                      <c:pt idx="231">
                        <c:v>-2.22953974110444</c:v>
                      </c:pt>
                      <c:pt idx="232">
                        <c:v>3.7235881808424001</c:v>
                      </c:pt>
                      <c:pt idx="233">
                        <c:v>5.8762202599251703</c:v>
                      </c:pt>
                      <c:pt idx="234">
                        <c:v>1.00206589560465</c:v>
                      </c:pt>
                      <c:pt idx="235">
                        <c:v>-2.1452749096694799</c:v>
                      </c:pt>
                      <c:pt idx="236">
                        <c:v>-5.9947336983258497</c:v>
                      </c:pt>
                      <c:pt idx="237">
                        <c:v>-3.13357963348159</c:v>
                      </c:pt>
                      <c:pt idx="238">
                        <c:v>-3.0620340138259601</c:v>
                      </c:pt>
                      <c:pt idx="239">
                        <c:v>-1.64869151896863</c:v>
                      </c:pt>
                      <c:pt idx="240">
                        <c:v>2.4088022036230998</c:v>
                      </c:pt>
                      <c:pt idx="241">
                        <c:v>1.2075573634915799</c:v>
                      </c:pt>
                      <c:pt idx="242">
                        <c:v>0.27575391364114699</c:v>
                      </c:pt>
                      <c:pt idx="243">
                        <c:v>-2.0772081484212099E-2</c:v>
                      </c:pt>
                      <c:pt idx="244">
                        <c:v>-0.39810469030192303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EAAB-4FE2-95E9-D7DF83DA2FB7}"/>
                  </c:ext>
                </c:extLst>
              </c15:ser>
            </c15:filteredLineSeries>
          </c:ext>
        </c:extLst>
      </c:lineChart>
      <c:catAx>
        <c:axId val="1554863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24159536"/>
        <c:crosses val="autoZero"/>
        <c:auto val="1"/>
        <c:lblAlgn val="ctr"/>
        <c:lblOffset val="100"/>
        <c:noMultiLvlLbl val="0"/>
      </c:catAx>
      <c:valAx>
        <c:axId val="1024159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54863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2756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6049963" y="0"/>
            <a:ext cx="4627562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BFD6-B704-4D8C-9CE2-9E029C44E1F2}" type="datetimeFigureOut">
              <a:rPr lang="ko-KR" altLang="en-US" smtClean="0"/>
              <a:pPr/>
              <a:t>2020-05-31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7177088"/>
            <a:ext cx="462756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6049963" y="7177088"/>
            <a:ext cx="4627562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EBB05-0B38-438D-8464-95A6229C60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517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2756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049963" y="0"/>
            <a:ext cx="4627562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5B782-D322-4A94-ABFD-AC32FFFD678B}" type="datetimeFigureOut">
              <a:rPr lang="ko-KR" altLang="en-US" smtClean="0"/>
              <a:pPr/>
              <a:t>2020-05-31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36925" y="566738"/>
            <a:ext cx="4006850" cy="2833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68388" y="3589338"/>
            <a:ext cx="8543925" cy="3400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2756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049963" y="7177088"/>
            <a:ext cx="4627562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674AE-9371-46A9-9AD9-C1D7E44614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1432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98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23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341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940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5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1052" y="2342515"/>
            <a:ext cx="9078595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2105" y="4231640"/>
            <a:ext cx="747649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8BAB7-1643-44B0-937E-08447C6684A5}" type="datetime1">
              <a:rPr lang="en-US" altLang="ko-KR" smtClean="0"/>
              <a:t>5/31/2020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69571" y="6457903"/>
            <a:ext cx="2580004" cy="292388"/>
          </a:xfrm>
        </p:spPr>
        <p:txBody>
          <a:bodyPr lIns="0" tIns="0" rIns="0" bIns="0"/>
          <a:lstStyle>
            <a:lvl1pPr>
              <a:defRPr sz="9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R="36195" algn="r">
              <a:spcBef>
                <a:spcPts val="25"/>
              </a:spcBef>
            </a:pPr>
            <a:endParaRPr lang="en-US" sz="850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sz="1050" i="0" spc="-55" dirty="0">
                <a:solidFill>
                  <a:prstClr val="black"/>
                </a:solidFill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sz="1050" i="0" spc="-5" smtClean="0">
                <a:solidFill>
                  <a:prstClr val="black"/>
                </a:solidFill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‹#›</a:t>
            </a:fld>
            <a:r>
              <a:rPr lang="en-US" altLang="ko-KR" sz="1050" i="0" spc="-114" dirty="0">
                <a:solidFill>
                  <a:prstClr val="black"/>
                </a:solidFill>
                <a:latin typeface="Trebuchet MS"/>
                <a:cs typeface="Trebuchet MS"/>
              </a:rPr>
              <a:t>/</a:t>
            </a:r>
            <a:r>
              <a:rPr lang="en-US" altLang="ko-KR" sz="1050" i="0" spc="-5" dirty="0">
                <a:solidFill>
                  <a:prstClr val="black"/>
                </a:solidFill>
                <a:latin typeface="Trebuchet MS"/>
                <a:cs typeface="Trebuchet MS"/>
              </a:rPr>
              <a:t>20</a:t>
            </a:r>
            <a:r>
              <a:rPr lang="en-US" altLang="ko-KR" sz="1050" i="0" spc="-50" dirty="0">
                <a:solidFill>
                  <a:prstClr val="black"/>
                </a:solidFill>
                <a:latin typeface="Trebuchet MS"/>
                <a:cs typeface="Trebuchet MS"/>
              </a:rPr>
              <a:t>)</a:t>
            </a:r>
            <a:endParaRPr lang="en-US" altLang="ko-KR" sz="1050" i="0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 u="heavy">
                <a:solidFill>
                  <a:srgbClr val="0462C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92E65-6FDB-4890-BEC7-D98C4A597AAD}" type="datetime1">
              <a:rPr lang="en-US" altLang="ko-KR" smtClean="0"/>
              <a:t>5/31/2020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69571" y="6457903"/>
            <a:ext cx="2580004" cy="323165"/>
          </a:xfrm>
        </p:spPr>
        <p:txBody>
          <a:bodyPr lIns="0" tIns="0" rIns="0" bIns="0"/>
          <a:lstStyle>
            <a:lvl1pPr>
              <a:defRPr sz="105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‹#›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20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035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0560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27D8F-1F1D-4DA7-9648-D928A541C358}" type="datetime1">
              <a:rPr lang="en-US" altLang="ko-KR" smtClean="0"/>
              <a:t>5/31/2020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8069571" y="6457903"/>
            <a:ext cx="2580004" cy="323165"/>
          </a:xfrm>
        </p:spPr>
        <p:txBody>
          <a:bodyPr lIns="0" tIns="0" rIns="0" bIns="0"/>
          <a:lstStyle>
            <a:lvl1pPr>
              <a:defRPr sz="105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‹#›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20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03987" y="1367815"/>
            <a:ext cx="10275760" cy="4430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" y="1167129"/>
            <a:ext cx="10674985" cy="4831080"/>
          </a:xfrm>
          <a:custGeom>
            <a:avLst/>
            <a:gdLst/>
            <a:ahLst/>
            <a:cxnLst/>
            <a:rect l="l" t="t" r="r" b="b"/>
            <a:pathLst>
              <a:path w="10674985" h="4831080">
                <a:moveTo>
                  <a:pt x="10514762" y="4631690"/>
                </a:moveTo>
                <a:lnTo>
                  <a:pt x="199415" y="4631690"/>
                </a:lnTo>
                <a:lnTo>
                  <a:pt x="199415" y="200672"/>
                </a:lnTo>
                <a:lnTo>
                  <a:pt x="159842" y="200672"/>
                </a:lnTo>
                <a:lnTo>
                  <a:pt x="159842" y="4631690"/>
                </a:lnTo>
                <a:lnTo>
                  <a:pt x="159842" y="4671060"/>
                </a:lnTo>
                <a:lnTo>
                  <a:pt x="10514762" y="4671060"/>
                </a:lnTo>
                <a:lnTo>
                  <a:pt x="10514762" y="4631690"/>
                </a:lnTo>
                <a:close/>
              </a:path>
              <a:path w="10674985" h="4831080">
                <a:moveTo>
                  <a:pt x="10514762" y="200685"/>
                </a:moveTo>
                <a:lnTo>
                  <a:pt x="10475176" y="200685"/>
                </a:lnTo>
                <a:lnTo>
                  <a:pt x="10475176" y="4631614"/>
                </a:lnTo>
                <a:lnTo>
                  <a:pt x="10514762" y="4631614"/>
                </a:lnTo>
                <a:lnTo>
                  <a:pt x="10514762" y="200685"/>
                </a:lnTo>
                <a:close/>
              </a:path>
              <a:path w="10674985" h="4831080">
                <a:moveTo>
                  <a:pt x="10514762" y="161290"/>
                </a:moveTo>
                <a:lnTo>
                  <a:pt x="159842" y="161290"/>
                </a:lnTo>
                <a:lnTo>
                  <a:pt x="159842" y="200660"/>
                </a:lnTo>
                <a:lnTo>
                  <a:pt x="10514762" y="200660"/>
                </a:lnTo>
                <a:lnTo>
                  <a:pt x="10514762" y="161290"/>
                </a:lnTo>
                <a:close/>
              </a:path>
              <a:path w="10674985" h="4831080">
                <a:moveTo>
                  <a:pt x="10674604" y="0"/>
                </a:moveTo>
                <a:lnTo>
                  <a:pt x="0" y="0"/>
                </a:lnTo>
                <a:lnTo>
                  <a:pt x="0" y="119380"/>
                </a:lnTo>
                <a:lnTo>
                  <a:pt x="0" y="4710430"/>
                </a:lnTo>
                <a:lnTo>
                  <a:pt x="0" y="4831080"/>
                </a:lnTo>
                <a:lnTo>
                  <a:pt x="10674604" y="4831080"/>
                </a:lnTo>
                <a:lnTo>
                  <a:pt x="10674604" y="4710836"/>
                </a:lnTo>
                <a:lnTo>
                  <a:pt x="10674604" y="4710430"/>
                </a:lnTo>
                <a:lnTo>
                  <a:pt x="10674604" y="119951"/>
                </a:lnTo>
                <a:lnTo>
                  <a:pt x="10554335" y="119951"/>
                </a:lnTo>
                <a:lnTo>
                  <a:pt x="10554335" y="4710430"/>
                </a:lnTo>
                <a:lnTo>
                  <a:pt x="120256" y="4710430"/>
                </a:lnTo>
                <a:lnTo>
                  <a:pt x="120256" y="119380"/>
                </a:lnTo>
                <a:lnTo>
                  <a:pt x="10674604" y="119380"/>
                </a:lnTo>
                <a:lnTo>
                  <a:pt x="106746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95943" y="772261"/>
            <a:ext cx="1534699" cy="2758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6459" y="6101086"/>
            <a:ext cx="2625141" cy="5985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728EE-A166-4AF6-9141-9B0F94D75420}" type="datetime1">
              <a:rPr lang="en-US" altLang="ko-KR" smtClean="0"/>
              <a:t>5/31/2020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8069571" y="6457903"/>
            <a:ext cx="2580004" cy="161583"/>
          </a:xfrm>
        </p:spPr>
        <p:txBody>
          <a:bodyPr lIns="0" tIns="0" rIns="0" bIns="0"/>
          <a:lstStyle>
            <a:lvl1pPr>
              <a:defRPr sz="105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R="36195" algn="r">
              <a:spcBef>
                <a:spcPts val="25"/>
              </a:spcBef>
            </a:pPr>
            <a:r>
              <a:rPr lang="en-US" b="1" spc="-220" dirty="0">
                <a:latin typeface="Times New Roman"/>
                <a:cs typeface="Times New Roman"/>
              </a:rPr>
              <a:t>		</a:t>
            </a: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‹#›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20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36979" y="772261"/>
            <a:ext cx="200025" cy="6012180"/>
          </a:xfrm>
          <a:custGeom>
            <a:avLst/>
            <a:gdLst/>
            <a:ahLst/>
            <a:cxnLst/>
            <a:rect l="l" t="t" r="r" b="b"/>
            <a:pathLst>
              <a:path w="200025" h="6012180">
                <a:moveTo>
                  <a:pt x="199428" y="0"/>
                </a:moveTo>
                <a:lnTo>
                  <a:pt x="0" y="0"/>
                </a:lnTo>
                <a:lnTo>
                  <a:pt x="0" y="6011989"/>
                </a:lnTo>
                <a:lnTo>
                  <a:pt x="199428" y="6011989"/>
                </a:lnTo>
                <a:lnTo>
                  <a:pt x="199428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936407" y="6456768"/>
            <a:ext cx="1534699" cy="274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936407" y="6433921"/>
            <a:ext cx="8670290" cy="0"/>
          </a:xfrm>
          <a:custGeom>
            <a:avLst/>
            <a:gdLst/>
            <a:ahLst/>
            <a:cxnLst/>
            <a:rect l="l" t="t" r="r" b="b"/>
            <a:pathLst>
              <a:path w="8670290">
                <a:moveTo>
                  <a:pt x="0" y="0"/>
                </a:moveTo>
                <a:lnTo>
                  <a:pt x="8669693" y="0"/>
                </a:lnTo>
              </a:path>
            </a:pathLst>
          </a:custGeom>
          <a:ln w="6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06744" y="3596559"/>
            <a:ext cx="1296213" cy="3992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7438" y="3529917"/>
            <a:ext cx="67943" cy="4993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38FBC-E46A-4C77-8988-6AC11FB5E23F}" type="datetime1">
              <a:rPr lang="en-US" altLang="ko-KR" smtClean="0"/>
              <a:t>5/31/2020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069571" y="6457903"/>
            <a:ext cx="2580004" cy="323165"/>
          </a:xfrm>
        </p:spPr>
        <p:txBody>
          <a:bodyPr lIns="0" tIns="0" rIns="0" bIns="0"/>
          <a:lstStyle>
            <a:lvl1pPr>
              <a:defRPr sz="105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‹#›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20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5.png"/><Relationship Id="rId7" Type="http://schemas.openxmlformats.org/officeDocument/2006/relationships/image" Target="../media/image1.jpe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0166" y="773785"/>
            <a:ext cx="200025" cy="6010910"/>
          </a:xfrm>
          <a:custGeom>
            <a:avLst/>
            <a:gdLst/>
            <a:ahLst/>
            <a:cxnLst/>
            <a:rect l="l" t="t" r="r" b="b"/>
            <a:pathLst>
              <a:path w="200025" h="6010909">
                <a:moveTo>
                  <a:pt x="199428" y="0"/>
                </a:moveTo>
                <a:lnTo>
                  <a:pt x="0" y="0"/>
                </a:lnTo>
                <a:lnTo>
                  <a:pt x="0" y="6010465"/>
                </a:lnTo>
                <a:lnTo>
                  <a:pt x="199428" y="6010465"/>
                </a:lnTo>
                <a:lnTo>
                  <a:pt x="199428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19594" y="6433921"/>
            <a:ext cx="9986645" cy="0"/>
          </a:xfrm>
          <a:custGeom>
            <a:avLst/>
            <a:gdLst/>
            <a:ahLst/>
            <a:cxnLst/>
            <a:rect l="l" t="t" r="r" b="b"/>
            <a:pathLst>
              <a:path w="9986645">
                <a:moveTo>
                  <a:pt x="0" y="0"/>
                </a:moveTo>
                <a:lnTo>
                  <a:pt x="9986505" y="0"/>
                </a:lnTo>
              </a:path>
            </a:pathLst>
          </a:custGeom>
          <a:ln w="6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19594" y="1680070"/>
            <a:ext cx="9986645" cy="0"/>
          </a:xfrm>
          <a:custGeom>
            <a:avLst/>
            <a:gdLst/>
            <a:ahLst/>
            <a:cxnLst/>
            <a:rect l="l" t="t" r="r" b="b"/>
            <a:pathLst>
              <a:path w="9986645">
                <a:moveTo>
                  <a:pt x="0" y="0"/>
                </a:moveTo>
                <a:lnTo>
                  <a:pt x="9986505" y="0"/>
                </a:lnTo>
              </a:path>
            </a:pathLst>
          </a:custGeom>
          <a:ln w="106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19594" y="6462852"/>
            <a:ext cx="1536175" cy="277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748689" y="898080"/>
            <a:ext cx="392760" cy="1056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613192" y="1003782"/>
            <a:ext cx="615022" cy="2162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613192" y="1220076"/>
            <a:ext cx="631774" cy="1081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693875" y="1328216"/>
            <a:ext cx="564781" cy="10814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730413" y="1436369"/>
            <a:ext cx="411035" cy="1081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479408" y="884123"/>
            <a:ext cx="427774" cy="1044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372843" y="988555"/>
            <a:ext cx="659168" cy="42647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476361" y="1415046"/>
            <a:ext cx="452132" cy="10661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232963" y="773061"/>
            <a:ext cx="301421" cy="7687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8972638" y="849934"/>
            <a:ext cx="685050" cy="35337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8972638" y="1203312"/>
            <a:ext cx="715492" cy="8834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9086812" y="1291666"/>
            <a:ext cx="618070" cy="8834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9117266" y="1380007"/>
            <a:ext cx="616534" cy="8834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9137053" y="1468348"/>
            <a:ext cx="596747" cy="8834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9173590" y="1556689"/>
            <a:ext cx="304469" cy="8378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9785565" y="806373"/>
            <a:ext cx="490194" cy="9382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9758159" y="900201"/>
            <a:ext cx="689622" cy="9596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9745992" y="996162"/>
            <a:ext cx="701789" cy="9596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9726193" y="1092123"/>
            <a:ext cx="701801" cy="9596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9674440" y="1188084"/>
            <a:ext cx="723099" cy="9596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9674440" y="1284046"/>
            <a:ext cx="707885" cy="19190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9840366" y="1475955"/>
            <a:ext cx="499325" cy="8987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7726" y="965861"/>
            <a:ext cx="9065247" cy="506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8603" y="1699124"/>
            <a:ext cx="10063492" cy="3759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 u="heavy">
                <a:solidFill>
                  <a:srgbClr val="0462C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1438" y="7027545"/>
            <a:ext cx="341782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035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2F33D-89C8-4864-89B4-F3596507CCAE}" type="datetime1">
              <a:rPr lang="en-US" altLang="ko-KR" smtClean="0"/>
              <a:t>5/31/2020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69571" y="6457903"/>
            <a:ext cx="2580004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R="36195">
              <a:spcBef>
                <a:spcPts val="25"/>
              </a:spcBef>
            </a:pPr>
            <a:endParaRPr lang="en-US" i="0" dirty="0">
              <a:latin typeface="MV Boli" pitchFamily="2" charset="0"/>
              <a:cs typeface="MV Boli" pitchFamily="2" charset="0"/>
            </a:endParaRPr>
          </a:p>
          <a:p>
            <a:pPr marR="36195" algn="r">
              <a:spcBef>
                <a:spcPts val="25"/>
              </a:spcBef>
            </a:pPr>
            <a:r>
              <a:rPr lang="en-US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‹#›</a:t>
            </a:fld>
            <a:r>
              <a:rPr lang="en-US" i="0" spc="-114" dirty="0">
                <a:latin typeface="Trebuchet MS"/>
                <a:cs typeface="Trebuchet MS"/>
              </a:rPr>
              <a:t>/</a:t>
            </a:r>
            <a:r>
              <a:rPr lang="en-US" i="0" spc="-5" dirty="0">
                <a:latin typeface="Trebuchet MS"/>
                <a:cs typeface="Trebuchet MS"/>
              </a:rPr>
              <a:t>20</a:t>
            </a:r>
            <a:r>
              <a:rPr lang="en-US" i="0" spc="-50" dirty="0">
                <a:latin typeface="Trebuchet MS"/>
                <a:cs typeface="Trebuchet MS"/>
              </a:rPr>
              <a:t>)</a:t>
            </a:r>
            <a:endParaRPr lang="en-US" dirty="0">
              <a:latin typeface="Trebuchet MS"/>
              <a:cs typeface="Trebuchet M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oleObject" Target="../embeddings/oleObject2.bin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29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3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oleObject" Target="../embeddings/oleObject3.bin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3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3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9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38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9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39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9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40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9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40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9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41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9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42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9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43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9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44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9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45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9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4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9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4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9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29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9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hyperlink" Target="https://robottini.altervista.org/kalman-filter-vs-complementary-filter" TargetMode="External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29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hyperlink" Target="https://pinkwink.kr/24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hyperlink" Target="https://wikidocs.net/14635" TargetMode="External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hyperlink" Target="https://pinkwink.kr/254" TargetMode="External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hyperlink" Target="https://whiteknight3672.tistory.com/150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hyperlink" Target="https://pinkwink.kr/338" TargetMode="External"/><Relationship Id="rId30" Type="http://schemas.openxmlformats.org/officeDocument/2006/relationships/hyperlink" Target="https://ko.wikipedia.org/wiki/PID_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37.png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29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oleObject" Target="../embeddings/oleObject1.bin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29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30.jp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2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31.jp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9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9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chart" Target="../charts/chart1.xml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29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chart" Target="../charts/chart2.xml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9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9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9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4987" y="2675730"/>
            <a:ext cx="6970395" cy="2128147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 marR="5080" algn="ctr">
              <a:lnSpc>
                <a:spcPts val="5670"/>
              </a:lnSpc>
              <a:spcBef>
                <a:spcPts val="815"/>
              </a:spcBef>
              <a:tabLst>
                <a:tab pos="2239645" algn="l"/>
                <a:tab pos="2388870" algn="l"/>
                <a:tab pos="5678170" algn="l"/>
              </a:tabLst>
            </a:pPr>
            <a:r>
              <a:rPr lang="en-US" sz="5250" spc="-65" dirty="0">
                <a:solidFill>
                  <a:srgbClr val="2E74B5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Accelerometer Sensor</a:t>
            </a:r>
            <a:endParaRPr lang="en-US" sz="5250" dirty="0">
              <a:latin typeface="휴먼매직체" pitchFamily="18" charset="-127"/>
              <a:ea typeface="휴먼매직체" pitchFamily="18" charset="-127"/>
              <a:cs typeface="Noto Sans CJK JP Regular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br>
              <a:rPr lang="en-US" sz="2100" b="1" spc="-20" dirty="0">
                <a:solidFill>
                  <a:srgbClr val="404040"/>
                </a:solidFill>
                <a:latin typeface="MV Boli" pitchFamily="2" charset="0"/>
                <a:cs typeface="MV Boli" pitchFamily="2" charset="0"/>
              </a:rPr>
            </a:br>
            <a:r>
              <a:rPr lang="en-US" sz="2100" b="1" spc="-20" dirty="0">
                <a:solidFill>
                  <a:srgbClr val="404040"/>
                </a:solidFill>
                <a:latin typeface="MV Boli" pitchFamily="2" charset="0"/>
                <a:cs typeface="MV Boli" pitchFamily="2" charset="0"/>
              </a:rPr>
              <a:t>IISL </a:t>
            </a:r>
            <a:br>
              <a:rPr lang="en-US" sz="2100" b="1" spc="-20" dirty="0">
                <a:solidFill>
                  <a:srgbClr val="404040"/>
                </a:solidFill>
                <a:latin typeface="MV Boli" pitchFamily="2" charset="0"/>
                <a:cs typeface="MV Boli" pitchFamily="2" charset="0"/>
              </a:rPr>
            </a:br>
            <a:r>
              <a:rPr lang="en-US" sz="2100" spc="-20" dirty="0">
                <a:solidFill>
                  <a:srgbClr val="40404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MV Boli" pitchFamily="2" charset="0"/>
              </a:rPr>
              <a:t>2020.05.25</a:t>
            </a:r>
            <a:br>
              <a:rPr lang="en-US" sz="2100" b="1" spc="-20" dirty="0">
                <a:solidFill>
                  <a:srgbClr val="404040"/>
                </a:solidFill>
                <a:latin typeface="MV Boli" pitchFamily="2" charset="0"/>
                <a:cs typeface="MV Boli" pitchFamily="2" charset="0"/>
              </a:rPr>
            </a:br>
            <a:r>
              <a:rPr lang="ko-KR" altLang="en-US" sz="2100" b="1" spc="-20" dirty="0">
                <a:solidFill>
                  <a:srgbClr val="40404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MV Boli" pitchFamily="2" charset="0"/>
              </a:rPr>
              <a:t>박은화 </a:t>
            </a:r>
            <a:r>
              <a:rPr lang="ko-KR" altLang="en-US" sz="2100" b="1" spc="-20" dirty="0" err="1">
                <a:solidFill>
                  <a:srgbClr val="40404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MV Boli" pitchFamily="2" charset="0"/>
              </a:rPr>
              <a:t>전성윤</a:t>
            </a:r>
            <a:endParaRPr lang="ko-KR" altLang="en-US" sz="2100" dirty="0">
              <a:latin typeface="휴먼매직체" panose="02030504000101010101" pitchFamily="18" charset="-127"/>
              <a:ea typeface="휴먼매직체" panose="02030504000101010101" pitchFamily="18" charset="-127"/>
              <a:cs typeface="MV Boli" pitchFamily="2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7CDF98C-94B8-4F31-830D-16C4795512E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r>
              <a:rPr lang="en-US" b="1" spc="-220" dirty="0">
                <a:latin typeface="Times New Roman"/>
                <a:cs typeface="Times New Roman"/>
              </a:rPr>
              <a:t>		</a:t>
            </a: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1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26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26047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sz="2800" dirty="0">
                <a:latin typeface="휴먼둥근헤드라인" pitchFamily="18" charset="-127"/>
                <a:ea typeface="휴먼둥근헤드라인" pitchFamily="18" charset="-127"/>
              </a:rPr>
              <a:t>Lab2(2/15)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C10515E7-823B-407C-A45A-BECC8E160C7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10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26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sp>
        <p:nvSpPr>
          <p:cNvPr id="33" name="object 30">
            <a:extLst>
              <a:ext uri="{FF2B5EF4-FFF2-40B4-BE49-F238E27FC236}">
                <a16:creationId xmlns:a16="http://schemas.microsoft.com/office/drawing/2014/main" id="{5E424E68-0AE5-4700-A7F1-E3E69FF961AC}"/>
              </a:ext>
            </a:extLst>
          </p:cNvPr>
          <p:cNvSpPr txBox="1"/>
          <p:nvPr/>
        </p:nvSpPr>
        <p:spPr>
          <a:xfrm>
            <a:off x="807726" y="1674145"/>
            <a:ext cx="9180824" cy="2370521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en-US" altLang="ko-KR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FFT(</a:t>
            </a:r>
            <a:r>
              <a:rPr lang="ko-KR" altLang="en-US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푸리에 변환</a:t>
            </a:r>
            <a:r>
              <a:rPr lang="en-US" altLang="ko-KR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)</a:t>
            </a:r>
          </a:p>
          <a:p>
            <a:pPr marL="812165" lvl="1" indent="-342900">
              <a:spcBef>
                <a:spcPts val="305"/>
              </a:spcBef>
              <a:buFontTx/>
              <a:buChar char="-"/>
              <a:tabLst>
                <a:tab pos="213995" algn="l"/>
              </a:tabLst>
            </a:pPr>
            <a:r>
              <a:rPr lang="ko-KR" altLang="en-US" sz="2400" spc="35" dirty="0" err="1">
                <a:latin typeface="휴먼매직체" pitchFamily="18" charset="-127"/>
                <a:ea typeface="휴먼매직체" pitchFamily="18" charset="-127"/>
              </a:rPr>
              <a:t>파이썬을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 사용해 코드를 작성했으며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en-US" altLang="ko-KR" sz="2400" spc="35" dirty="0" err="1">
                <a:latin typeface="휴먼매직체" pitchFamily="18" charset="-127"/>
                <a:ea typeface="휴먼매직체" pitchFamily="18" charset="-127"/>
              </a:rPr>
              <a:t>scipy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,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en-US" altLang="ko-KR" sz="2400" spc="35" dirty="0" err="1">
                <a:latin typeface="휴먼매직체" pitchFamily="18" charset="-127"/>
                <a:ea typeface="휴먼매직체" pitchFamily="18" charset="-127"/>
              </a:rPr>
              <a:t>numpy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, math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라이브러리를 사용해 </a:t>
            </a:r>
            <a:r>
              <a:rPr lang="en-US" altLang="ko-KR" sz="2400" spc="35" dirty="0" err="1">
                <a:latin typeface="휴먼매직체" pitchFamily="18" charset="-127"/>
                <a:ea typeface="휴먼매직체" pitchFamily="18" charset="-127"/>
              </a:rPr>
              <a:t>fft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를 적용해봤다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특이한 점이 많은 가속도 센서 데이터를 사용해서 진행했다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469265" lvl="1">
              <a:spcBef>
                <a:spcPts val="305"/>
              </a:spcBef>
              <a:tabLst>
                <a:tab pos="213995" algn="l"/>
              </a:tabLst>
            </a:pPr>
            <a:endParaRPr lang="en-US" altLang="ko-KR" sz="2400" spc="35" dirty="0">
              <a:latin typeface="휴먼매직체" pitchFamily="18" charset="-127"/>
              <a:ea typeface="휴먼매직체" pitchFamily="18" charset="-127"/>
            </a:endParaRPr>
          </a:p>
          <a:p>
            <a:pPr marL="812165" lvl="1" indent="-342900">
              <a:spcBef>
                <a:spcPts val="305"/>
              </a:spcBef>
              <a:buFontTx/>
              <a:buChar char="-"/>
              <a:tabLst>
                <a:tab pos="213995" algn="l"/>
              </a:tabLst>
            </a:pP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작성 코드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데이터는 아래에 첨부했다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graphicFrame>
        <p:nvGraphicFramePr>
          <p:cNvPr id="30" name="개체 29">
            <a:extLst>
              <a:ext uri="{FF2B5EF4-FFF2-40B4-BE49-F238E27FC236}">
                <a16:creationId xmlns:a16="http://schemas.microsoft.com/office/drawing/2014/main" id="{3ACAA10B-13D5-41A4-AD76-F81FB21E24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591057"/>
              </p:ext>
            </p:extLst>
          </p:nvPr>
        </p:nvGraphicFramePr>
        <p:xfrm>
          <a:off x="3675188" y="4438658"/>
          <a:ext cx="873087" cy="1190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포장기 셸 개체" showAsIcon="1" r:id="rId26" imgW="450000" imgH="612000" progId="Package">
                  <p:embed/>
                </p:oleObj>
              </mc:Choice>
              <mc:Fallback>
                <p:oleObj name="포장기 셸 개체" showAsIcon="1" r:id="rId26" imgW="450000" imgH="612000" progId="Package">
                  <p:embed/>
                  <p:pic>
                    <p:nvPicPr>
                      <p:cNvPr id="30" name="개체 29">
                        <a:extLst>
                          <a:ext uri="{FF2B5EF4-FFF2-40B4-BE49-F238E27FC236}">
                            <a16:creationId xmlns:a16="http://schemas.microsoft.com/office/drawing/2014/main" id="{3ACAA10B-13D5-41A4-AD76-F81FB21E24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675188" y="4438658"/>
                        <a:ext cx="873087" cy="11908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개체 30">
            <a:extLst>
              <a:ext uri="{FF2B5EF4-FFF2-40B4-BE49-F238E27FC236}">
                <a16:creationId xmlns:a16="http://schemas.microsoft.com/office/drawing/2014/main" id="{E0F0B18D-696E-46C0-AD5D-48221FF9A4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918848"/>
              </p:ext>
            </p:extLst>
          </p:nvPr>
        </p:nvGraphicFramePr>
        <p:xfrm>
          <a:off x="6354354" y="4476754"/>
          <a:ext cx="1903513" cy="1190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포장기 셸 개체" showAsIcon="1" r:id="rId28" imgW="978840" imgH="612000" progId="Package">
                  <p:embed/>
                </p:oleObj>
              </mc:Choice>
              <mc:Fallback>
                <p:oleObj name="포장기 셸 개체" showAsIcon="1" r:id="rId28" imgW="978840" imgH="612000" progId="Package">
                  <p:embed/>
                  <p:pic>
                    <p:nvPicPr>
                      <p:cNvPr id="31" name="개체 30">
                        <a:extLst>
                          <a:ext uri="{FF2B5EF4-FFF2-40B4-BE49-F238E27FC236}">
                            <a16:creationId xmlns:a16="http://schemas.microsoft.com/office/drawing/2014/main" id="{E0F0B18D-696E-46C0-AD5D-48221FF9A4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354354" y="4476754"/>
                        <a:ext cx="1903513" cy="11908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3039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26047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sz="2800" dirty="0">
                <a:latin typeface="휴먼둥근헤드라인" pitchFamily="18" charset="-127"/>
                <a:ea typeface="휴먼둥근헤드라인" pitchFamily="18" charset="-127"/>
              </a:rPr>
              <a:t>Lab2(3/15)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C10515E7-823B-407C-A45A-BECC8E160C7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11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26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sp>
        <p:nvSpPr>
          <p:cNvPr id="33" name="object 30">
            <a:extLst>
              <a:ext uri="{FF2B5EF4-FFF2-40B4-BE49-F238E27FC236}">
                <a16:creationId xmlns:a16="http://schemas.microsoft.com/office/drawing/2014/main" id="{5E424E68-0AE5-4700-A7F1-E3E69FF961AC}"/>
              </a:ext>
            </a:extLst>
          </p:cNvPr>
          <p:cNvSpPr txBox="1"/>
          <p:nvPr/>
        </p:nvSpPr>
        <p:spPr>
          <a:xfrm>
            <a:off x="807726" y="1674145"/>
            <a:ext cx="9180824" cy="4078681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en-US" altLang="ko-KR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FFT(</a:t>
            </a:r>
            <a:r>
              <a:rPr lang="ko-KR" altLang="en-US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푸리에 변환</a:t>
            </a:r>
            <a:r>
              <a:rPr lang="en-US" altLang="ko-KR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)</a:t>
            </a:r>
          </a:p>
          <a:p>
            <a:pPr marL="812165" lvl="1" indent="-342900">
              <a:spcBef>
                <a:spcPts val="305"/>
              </a:spcBef>
              <a:buFontTx/>
              <a:buChar char="-"/>
              <a:tabLst>
                <a:tab pos="213995" algn="l"/>
              </a:tabLst>
            </a:pP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파이썬 개발환경은 아래와 같다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812165" lvl="1" indent="-342900">
              <a:spcBef>
                <a:spcPts val="305"/>
              </a:spcBef>
              <a:buFontTx/>
              <a:buChar char="-"/>
              <a:tabLst>
                <a:tab pos="213995" algn="l"/>
              </a:tabLst>
            </a:pPr>
            <a:endParaRPr lang="en-US" altLang="ko-KR" sz="2400" spc="35" dirty="0">
              <a:latin typeface="휴먼매직체" pitchFamily="18" charset="-127"/>
              <a:ea typeface="휴먼매직체" pitchFamily="18" charset="-127"/>
            </a:endParaRPr>
          </a:p>
          <a:p>
            <a:pPr marL="812165" lvl="1" indent="-342900">
              <a:spcBef>
                <a:spcPts val="305"/>
              </a:spcBef>
              <a:buFontTx/>
              <a:buChar char="-"/>
              <a:tabLst>
                <a:tab pos="213995" algn="l"/>
              </a:tabLst>
            </a:pPr>
            <a:endParaRPr lang="en-US" altLang="ko-KR" sz="2400" spc="35" dirty="0">
              <a:latin typeface="휴먼매직체" pitchFamily="18" charset="-127"/>
              <a:ea typeface="휴먼매직체" pitchFamily="18" charset="-127"/>
            </a:endParaRPr>
          </a:p>
          <a:p>
            <a:pPr marL="812165" lvl="1" indent="-342900">
              <a:spcBef>
                <a:spcPts val="305"/>
              </a:spcBef>
              <a:buFontTx/>
              <a:buChar char="-"/>
              <a:tabLst>
                <a:tab pos="213995" algn="l"/>
              </a:tabLst>
            </a:pPr>
            <a:endParaRPr lang="en-US" altLang="ko-KR" sz="2400" spc="35" dirty="0">
              <a:latin typeface="휴먼매직체" pitchFamily="18" charset="-127"/>
              <a:ea typeface="휴먼매직체" pitchFamily="18" charset="-127"/>
            </a:endParaRPr>
          </a:p>
          <a:p>
            <a:pPr marL="812165" lvl="1" indent="-342900">
              <a:spcBef>
                <a:spcPts val="305"/>
              </a:spcBef>
              <a:buFontTx/>
              <a:buChar char="-"/>
              <a:tabLst>
                <a:tab pos="213995" algn="l"/>
              </a:tabLst>
            </a:pPr>
            <a:endParaRPr lang="en-US" altLang="ko-KR" sz="2400" spc="35" dirty="0">
              <a:latin typeface="휴먼매직체" pitchFamily="18" charset="-127"/>
              <a:ea typeface="휴먼매직체" pitchFamily="18" charset="-127"/>
            </a:endParaRPr>
          </a:p>
          <a:p>
            <a:pPr marL="812165" lvl="1" indent="-342900">
              <a:spcBef>
                <a:spcPts val="305"/>
              </a:spcBef>
              <a:buFontTx/>
              <a:buChar char="-"/>
              <a:tabLst>
                <a:tab pos="213995" algn="l"/>
              </a:tabLst>
            </a:pPr>
            <a:endParaRPr lang="en-US" altLang="ko-KR" sz="2400" spc="35" dirty="0">
              <a:latin typeface="휴먼매직체" pitchFamily="18" charset="-127"/>
              <a:ea typeface="휴먼매직체" pitchFamily="18" charset="-127"/>
            </a:endParaRPr>
          </a:p>
          <a:p>
            <a:pPr marL="812165" lvl="1" indent="-342900">
              <a:spcBef>
                <a:spcPts val="305"/>
              </a:spcBef>
              <a:buFontTx/>
              <a:buChar char="-"/>
              <a:tabLst>
                <a:tab pos="213995" algn="l"/>
              </a:tabLst>
            </a:pPr>
            <a:endParaRPr lang="en-US" altLang="ko-KR" sz="2400" spc="35" dirty="0">
              <a:latin typeface="휴먼매직체" pitchFamily="18" charset="-127"/>
              <a:ea typeface="휴먼매직체" pitchFamily="18" charset="-127"/>
            </a:endParaRPr>
          </a:p>
          <a:p>
            <a:pPr marL="469265" lvl="1">
              <a:spcBef>
                <a:spcPts val="305"/>
              </a:spcBef>
              <a:tabLst>
                <a:tab pos="213995" algn="l"/>
              </a:tabLst>
            </a:pPr>
            <a:endParaRPr lang="en-US" altLang="ko-KR" sz="2400" spc="35" dirty="0">
              <a:latin typeface="휴먼매직체" pitchFamily="18" charset="-127"/>
              <a:ea typeface="휴먼매직체" pitchFamily="18" charset="-127"/>
            </a:endParaRPr>
          </a:p>
          <a:p>
            <a:pPr marL="812165" lvl="1" indent="-342900">
              <a:spcBef>
                <a:spcPts val="305"/>
              </a:spcBef>
              <a:buFontTx/>
              <a:buChar char="-"/>
              <a:tabLst>
                <a:tab pos="213995" algn="l"/>
              </a:tabLst>
            </a:pP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NumPy 1.19.0rc1(20200518)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내부 </a:t>
            </a:r>
            <a:r>
              <a:rPr lang="en-US" altLang="ko-KR" sz="2400" spc="35" dirty="0" err="1">
                <a:latin typeface="휴먼매직체" pitchFamily="18" charset="-127"/>
                <a:ea typeface="휴먼매직체" pitchFamily="18" charset="-127"/>
              </a:rPr>
              <a:t>scipy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포함</a:t>
            </a:r>
            <a:endParaRPr lang="en-US" altLang="ko-KR" sz="2400" spc="35" dirty="0"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D2025204-CF94-4A80-AA77-3CC89E3CFAFB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225550" y="2863658"/>
            <a:ext cx="3513958" cy="220244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8863FBD-9C6C-410F-96E5-08C72040B834}"/>
              </a:ext>
            </a:extLst>
      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032958" y="2883940"/>
            <a:ext cx="5246039" cy="207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8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26047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sz="2800" dirty="0">
                <a:latin typeface="휴먼둥근헤드라인" pitchFamily="18" charset="-127"/>
                <a:ea typeface="휴먼둥근헤드라인" pitchFamily="18" charset="-127"/>
              </a:rPr>
              <a:t>Lab2(4/14)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C10515E7-823B-407C-A45A-BECC8E160C7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12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26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sp>
        <p:nvSpPr>
          <p:cNvPr id="33" name="object 30">
            <a:extLst>
              <a:ext uri="{FF2B5EF4-FFF2-40B4-BE49-F238E27FC236}">
                <a16:creationId xmlns:a16="http://schemas.microsoft.com/office/drawing/2014/main" id="{5E424E68-0AE5-4700-A7F1-E3E69FF961AC}"/>
              </a:ext>
            </a:extLst>
          </p:cNvPr>
          <p:cNvSpPr txBox="1"/>
          <p:nvPr/>
        </p:nvSpPr>
        <p:spPr>
          <a:xfrm>
            <a:off x="807726" y="1674145"/>
            <a:ext cx="9180824" cy="816249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en-US" altLang="ko-KR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FFT(</a:t>
            </a:r>
            <a:r>
              <a:rPr lang="ko-KR" altLang="en-US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푸리에 변환</a:t>
            </a:r>
            <a:r>
              <a:rPr lang="en-US" altLang="ko-KR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)</a:t>
            </a:r>
          </a:p>
          <a:p>
            <a:pPr marL="812165" lvl="1" indent="-342900">
              <a:spcBef>
                <a:spcPts val="305"/>
              </a:spcBef>
              <a:buFontTx/>
              <a:buChar char="-"/>
              <a:tabLst>
                <a:tab pos="213995" algn="l"/>
              </a:tabLst>
            </a:pP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(1)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데이터를 불러오고 </a:t>
            </a:r>
            <a:r>
              <a:rPr lang="en-US" altLang="ko-KR" sz="2400" spc="35" dirty="0" err="1">
                <a:latin typeface="휴먼매직체" pitchFamily="18" charset="-127"/>
                <a:ea typeface="휴먼매직체" pitchFamily="18" charset="-127"/>
              </a:rPr>
              <a:t>mathplot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을 사용해 그래프로 띄웠다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00AFBB2-72B1-4451-B4E0-ADAAD8DA0E7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736" y="2673966"/>
            <a:ext cx="4643227" cy="348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82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26047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sz="2800" dirty="0">
                <a:latin typeface="휴먼둥근헤드라인" pitchFamily="18" charset="-127"/>
                <a:ea typeface="휴먼둥근헤드라인" pitchFamily="18" charset="-127"/>
              </a:rPr>
              <a:t>Lab2(5/15)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C10515E7-823B-407C-A45A-BECC8E160C7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13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26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sp>
        <p:nvSpPr>
          <p:cNvPr id="33" name="object 30">
            <a:extLst>
              <a:ext uri="{FF2B5EF4-FFF2-40B4-BE49-F238E27FC236}">
                <a16:creationId xmlns:a16="http://schemas.microsoft.com/office/drawing/2014/main" id="{5E424E68-0AE5-4700-A7F1-E3E69FF961AC}"/>
              </a:ext>
            </a:extLst>
          </p:cNvPr>
          <p:cNvSpPr txBox="1"/>
          <p:nvPr/>
        </p:nvSpPr>
        <p:spPr>
          <a:xfrm>
            <a:off x="807726" y="1674145"/>
            <a:ext cx="9180824" cy="1185581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en-US" altLang="ko-KR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FFT(</a:t>
            </a:r>
            <a:r>
              <a:rPr lang="ko-KR" altLang="en-US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푸리에 변환</a:t>
            </a:r>
            <a:r>
              <a:rPr lang="en-US" altLang="ko-KR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)</a:t>
            </a:r>
          </a:p>
          <a:p>
            <a:pPr marL="812165" lvl="1" indent="-342900">
              <a:spcBef>
                <a:spcPts val="305"/>
              </a:spcBef>
              <a:buFontTx/>
              <a:buChar char="-"/>
              <a:tabLst>
                <a:tab pos="213995" algn="l"/>
              </a:tabLst>
            </a:pP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(2)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데이터를 </a:t>
            </a:r>
            <a:r>
              <a:rPr lang="ko-KR" altLang="en-US" sz="2400" spc="35" dirty="0" err="1">
                <a:latin typeface="휴먼매직체" pitchFamily="18" charset="-127"/>
                <a:ea typeface="휴먼매직체" pitchFamily="18" charset="-127"/>
              </a:rPr>
              <a:t>보간법을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 사용해 이 단위를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 100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개로 나누어 그래프로 나타냈다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C6805F5E-2F24-44FA-BA5B-79DEEA6E07F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927" y="2731654"/>
            <a:ext cx="4618846" cy="346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26047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sz="2800" dirty="0">
                <a:latin typeface="휴먼둥근헤드라인" pitchFamily="18" charset="-127"/>
                <a:ea typeface="휴먼둥근헤드라인" pitchFamily="18" charset="-127"/>
              </a:rPr>
              <a:t>Lab2(6/15)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C10515E7-823B-407C-A45A-BECC8E160C7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14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26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sp>
        <p:nvSpPr>
          <p:cNvPr id="33" name="object 30">
            <a:extLst>
              <a:ext uri="{FF2B5EF4-FFF2-40B4-BE49-F238E27FC236}">
                <a16:creationId xmlns:a16="http://schemas.microsoft.com/office/drawing/2014/main" id="{5E424E68-0AE5-4700-A7F1-E3E69FF961AC}"/>
              </a:ext>
            </a:extLst>
          </p:cNvPr>
          <p:cNvSpPr txBox="1"/>
          <p:nvPr/>
        </p:nvSpPr>
        <p:spPr>
          <a:xfrm>
            <a:off x="807726" y="1674145"/>
            <a:ext cx="9180824" cy="1185581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en-US" altLang="ko-KR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FFT(</a:t>
            </a:r>
            <a:r>
              <a:rPr lang="ko-KR" altLang="en-US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푸리에 변환</a:t>
            </a:r>
            <a:r>
              <a:rPr lang="en-US" altLang="ko-KR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)</a:t>
            </a:r>
          </a:p>
          <a:p>
            <a:pPr marL="812165" lvl="1" indent="-342900">
              <a:spcBef>
                <a:spcPts val="305"/>
              </a:spcBef>
              <a:buFontTx/>
              <a:buChar char="-"/>
              <a:tabLst>
                <a:tab pos="213995" algn="l"/>
              </a:tabLst>
            </a:pP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(3)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푸리에 변환을 사용해 새로운 도메인으로 나타냈다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가로축은 주파수이고 세로축은 신호강도이다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1CC588E1-1BA3-4B98-A0EE-E1B4B6A0DB5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139" y="2989362"/>
            <a:ext cx="4322165" cy="324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0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26047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sz="2800" dirty="0">
                <a:latin typeface="휴먼둥근헤드라인" pitchFamily="18" charset="-127"/>
                <a:ea typeface="휴먼둥근헤드라인" pitchFamily="18" charset="-127"/>
              </a:rPr>
              <a:t>Lab2(7/15)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C10515E7-823B-407C-A45A-BECC8E160C7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15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26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sp>
        <p:nvSpPr>
          <p:cNvPr id="33" name="object 30">
            <a:extLst>
              <a:ext uri="{FF2B5EF4-FFF2-40B4-BE49-F238E27FC236}">
                <a16:creationId xmlns:a16="http://schemas.microsoft.com/office/drawing/2014/main" id="{5E424E68-0AE5-4700-A7F1-E3E69FF961AC}"/>
              </a:ext>
            </a:extLst>
          </p:cNvPr>
          <p:cNvSpPr txBox="1"/>
          <p:nvPr/>
        </p:nvSpPr>
        <p:spPr>
          <a:xfrm>
            <a:off x="807726" y="1674145"/>
            <a:ext cx="9180824" cy="1185581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en-US" altLang="ko-KR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FFT(</a:t>
            </a:r>
            <a:r>
              <a:rPr lang="ko-KR" altLang="en-US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푸리에 변환</a:t>
            </a:r>
            <a:r>
              <a:rPr lang="en-US" altLang="ko-KR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)</a:t>
            </a:r>
          </a:p>
          <a:p>
            <a:pPr marL="812165" lvl="1" indent="-342900">
              <a:spcBef>
                <a:spcPts val="305"/>
              </a:spcBef>
              <a:buFontTx/>
              <a:buChar char="-"/>
              <a:tabLst>
                <a:tab pos="213995" algn="l"/>
              </a:tabLst>
            </a:pP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(4)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그리고 아래의 결과에서 특정 주파수를 선발해 </a:t>
            </a:r>
            <a:r>
              <a:rPr lang="ko-KR" altLang="en-US" sz="2400" spc="35" dirty="0" err="1">
                <a:latin typeface="휴먼매직체" pitchFamily="18" charset="-127"/>
                <a:ea typeface="휴먼매직체" pitchFamily="18" charset="-127"/>
              </a:rPr>
              <a:t>역푸리에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 변환을 통해 </a:t>
            </a:r>
            <a:r>
              <a:rPr lang="ko-KR" altLang="en-US" sz="2400" spc="35" dirty="0" err="1">
                <a:latin typeface="휴먼매직체" pitchFamily="18" charset="-127"/>
                <a:ea typeface="휴먼매직체" pitchFamily="18" charset="-127"/>
              </a:rPr>
              <a:t>어떤식으로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 그래프가 그려지는지 </a:t>
            </a:r>
            <a:r>
              <a:rPr lang="ko-KR" altLang="en-US" sz="2400" spc="35" dirty="0" err="1">
                <a:latin typeface="휴먼매직체" pitchFamily="18" charset="-127"/>
                <a:ea typeface="휴먼매직체" pitchFamily="18" charset="-127"/>
              </a:rPr>
              <a:t>확인헀다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1CC588E1-1BA3-4B98-A0EE-E1B4B6A0DB5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28" y="2847026"/>
            <a:ext cx="4369524" cy="327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80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26047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sz="2800" dirty="0">
                <a:latin typeface="휴먼둥근헤드라인" pitchFamily="18" charset="-127"/>
                <a:ea typeface="휴먼둥근헤드라인" pitchFamily="18" charset="-127"/>
              </a:rPr>
              <a:t>Lab2(8/15)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C10515E7-823B-407C-A45A-BECC8E160C7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16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26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sp>
        <p:nvSpPr>
          <p:cNvPr id="33" name="object 30">
            <a:extLst>
              <a:ext uri="{FF2B5EF4-FFF2-40B4-BE49-F238E27FC236}">
                <a16:creationId xmlns:a16="http://schemas.microsoft.com/office/drawing/2014/main" id="{5E424E68-0AE5-4700-A7F1-E3E69FF961AC}"/>
              </a:ext>
            </a:extLst>
          </p:cNvPr>
          <p:cNvSpPr txBox="1"/>
          <p:nvPr/>
        </p:nvSpPr>
        <p:spPr>
          <a:xfrm>
            <a:off x="807726" y="1674145"/>
            <a:ext cx="9180824" cy="1185581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en-US" altLang="ko-KR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FFT(</a:t>
            </a:r>
            <a:r>
              <a:rPr lang="ko-KR" altLang="en-US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푸리에 변환</a:t>
            </a:r>
            <a:r>
              <a:rPr lang="en-US" altLang="ko-KR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)</a:t>
            </a:r>
          </a:p>
          <a:p>
            <a:pPr marL="812165" lvl="1" indent="-342900">
              <a:spcBef>
                <a:spcPts val="305"/>
              </a:spcBef>
              <a:buFontTx/>
              <a:buChar char="-"/>
              <a:tabLst>
                <a:tab pos="213995" algn="l"/>
              </a:tabLst>
            </a:pP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(4-1)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가장 큰 비율을 차지한 주파수 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5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개로 그래프를 그리면 아래와 같다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빨간색이 원본 그래프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파란색이 </a:t>
            </a:r>
            <a:r>
              <a:rPr lang="ko-KR" altLang="en-US" sz="2400" spc="35" dirty="0" err="1">
                <a:latin typeface="휴먼매직체" pitchFamily="18" charset="-127"/>
                <a:ea typeface="휴먼매직체" pitchFamily="18" charset="-127"/>
              </a:rPr>
              <a:t>역푸리에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 변환으로 복원한 것이다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A9FB565-7D4C-46C4-8F61-6A9B9CA1832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26" y="2968039"/>
            <a:ext cx="4408087" cy="330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29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26047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sz="2800" dirty="0">
                <a:latin typeface="휴먼둥근헤드라인" pitchFamily="18" charset="-127"/>
                <a:ea typeface="휴먼둥근헤드라인" pitchFamily="18" charset="-127"/>
              </a:rPr>
              <a:t>Lab2(9/15)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C10515E7-823B-407C-A45A-BECC8E160C7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17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26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sp>
        <p:nvSpPr>
          <p:cNvPr id="33" name="object 30">
            <a:extLst>
              <a:ext uri="{FF2B5EF4-FFF2-40B4-BE49-F238E27FC236}">
                <a16:creationId xmlns:a16="http://schemas.microsoft.com/office/drawing/2014/main" id="{5E424E68-0AE5-4700-A7F1-E3E69FF961AC}"/>
              </a:ext>
            </a:extLst>
          </p:cNvPr>
          <p:cNvSpPr txBox="1"/>
          <p:nvPr/>
        </p:nvSpPr>
        <p:spPr>
          <a:xfrm>
            <a:off x="807726" y="1674145"/>
            <a:ext cx="9180824" cy="1554913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en-US" altLang="ko-KR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FFT(</a:t>
            </a:r>
            <a:r>
              <a:rPr lang="ko-KR" altLang="en-US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푸리에 변환</a:t>
            </a:r>
            <a:r>
              <a:rPr lang="en-US" altLang="ko-KR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)</a:t>
            </a:r>
          </a:p>
          <a:p>
            <a:pPr marL="812165" lvl="1" indent="-342900">
              <a:spcBef>
                <a:spcPts val="305"/>
              </a:spcBef>
              <a:buFontTx/>
              <a:buChar char="-"/>
              <a:tabLst>
                <a:tab pos="213995" algn="l"/>
              </a:tabLst>
            </a:pP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(4-2)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가장 큰 비율을 차지한 주파수 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10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개로 그래프를 그리면 아래와 같다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빨간색이 원본 그래프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파란색이 </a:t>
            </a:r>
            <a:r>
              <a:rPr lang="ko-KR" altLang="en-US" sz="2400" spc="35" dirty="0" err="1">
                <a:latin typeface="휴먼매직체" pitchFamily="18" charset="-127"/>
                <a:ea typeface="휴먼매직체" pitchFamily="18" charset="-127"/>
              </a:rPr>
              <a:t>역푸리에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 변환으로 복원한 것이다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3BA2616D-69C5-4A04-833D-C7F21D36025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474" y="2927669"/>
            <a:ext cx="4336401" cy="325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26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26047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sz="2800" dirty="0">
                <a:latin typeface="휴먼둥근헤드라인" pitchFamily="18" charset="-127"/>
                <a:ea typeface="휴먼둥근헤드라인" pitchFamily="18" charset="-127"/>
              </a:rPr>
              <a:t>Lab2(</a:t>
            </a:r>
            <a:r>
              <a:rPr lang="en-US" altLang="ko-KR" sz="2800" dirty="0">
                <a:latin typeface="휴먼둥근헤드라인" pitchFamily="18" charset="-127"/>
                <a:ea typeface="휴먼둥근헤드라인" pitchFamily="18" charset="-127"/>
              </a:rPr>
              <a:t>10/15</a:t>
            </a:r>
            <a:r>
              <a:rPr lang="en-US" sz="2800" dirty="0">
                <a:latin typeface="휴먼둥근헤드라인" pitchFamily="18" charset="-127"/>
                <a:ea typeface="휴먼둥근헤드라인" pitchFamily="18" charset="-127"/>
              </a:rPr>
              <a:t>)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C10515E7-823B-407C-A45A-BECC8E160C7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18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26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sp>
        <p:nvSpPr>
          <p:cNvPr id="33" name="object 30">
            <a:extLst>
              <a:ext uri="{FF2B5EF4-FFF2-40B4-BE49-F238E27FC236}">
                <a16:creationId xmlns:a16="http://schemas.microsoft.com/office/drawing/2014/main" id="{5E424E68-0AE5-4700-A7F1-E3E69FF961AC}"/>
              </a:ext>
            </a:extLst>
          </p:cNvPr>
          <p:cNvSpPr txBox="1"/>
          <p:nvPr/>
        </p:nvSpPr>
        <p:spPr>
          <a:xfrm>
            <a:off x="807726" y="1674145"/>
            <a:ext cx="9180824" cy="1554913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en-US" altLang="ko-KR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FFT(</a:t>
            </a:r>
            <a:r>
              <a:rPr lang="ko-KR" altLang="en-US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푸리에 변환</a:t>
            </a:r>
            <a:r>
              <a:rPr lang="en-US" altLang="ko-KR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)</a:t>
            </a:r>
          </a:p>
          <a:p>
            <a:pPr marL="812165" lvl="1" indent="-342900">
              <a:spcBef>
                <a:spcPts val="305"/>
              </a:spcBef>
              <a:buFontTx/>
              <a:buChar char="-"/>
              <a:tabLst>
                <a:tab pos="213995" algn="l"/>
              </a:tabLst>
            </a:pP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(4-3)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가장 큰 비율을 차지한 주파수 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20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개로 그래프를 그리면 아래와 같다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빨간색이 원본 그래프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파란색이 </a:t>
            </a:r>
            <a:r>
              <a:rPr lang="ko-KR" altLang="en-US" sz="2400" spc="35" dirty="0" err="1">
                <a:latin typeface="휴먼매직체" pitchFamily="18" charset="-127"/>
                <a:ea typeface="휴먼매직체" pitchFamily="18" charset="-127"/>
              </a:rPr>
              <a:t>역푸리에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 변환으로 복원한 것이다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1A70CA1B-752D-4E59-8FEA-2382D796934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755" y="2909618"/>
            <a:ext cx="4518322" cy="338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46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26047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sz="2800" dirty="0">
                <a:latin typeface="휴먼둥근헤드라인" pitchFamily="18" charset="-127"/>
                <a:ea typeface="휴먼둥근헤드라인" pitchFamily="18" charset="-127"/>
              </a:rPr>
              <a:t>Lab2(</a:t>
            </a:r>
            <a:r>
              <a:rPr lang="en-US" altLang="ko-KR" sz="2800" dirty="0">
                <a:latin typeface="휴먼둥근헤드라인" pitchFamily="18" charset="-127"/>
                <a:ea typeface="휴먼둥근헤드라인" pitchFamily="18" charset="-127"/>
              </a:rPr>
              <a:t>11/15</a:t>
            </a:r>
            <a:r>
              <a:rPr lang="en-US" sz="2800" dirty="0">
                <a:latin typeface="휴먼둥근헤드라인" pitchFamily="18" charset="-127"/>
                <a:ea typeface="휴먼둥근헤드라인" pitchFamily="18" charset="-127"/>
              </a:rPr>
              <a:t>)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C10515E7-823B-407C-A45A-BECC8E160C7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19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26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sp>
        <p:nvSpPr>
          <p:cNvPr id="33" name="object 30">
            <a:extLst>
              <a:ext uri="{FF2B5EF4-FFF2-40B4-BE49-F238E27FC236}">
                <a16:creationId xmlns:a16="http://schemas.microsoft.com/office/drawing/2014/main" id="{5E424E68-0AE5-4700-A7F1-E3E69FF961AC}"/>
              </a:ext>
            </a:extLst>
          </p:cNvPr>
          <p:cNvSpPr txBox="1"/>
          <p:nvPr/>
        </p:nvSpPr>
        <p:spPr>
          <a:xfrm>
            <a:off x="807726" y="1674145"/>
            <a:ext cx="9180824" cy="1554913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en-US" altLang="ko-KR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FFT(</a:t>
            </a:r>
            <a:r>
              <a:rPr lang="ko-KR" altLang="en-US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푸리에 변환</a:t>
            </a:r>
            <a:r>
              <a:rPr lang="en-US" altLang="ko-KR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)</a:t>
            </a:r>
          </a:p>
          <a:p>
            <a:pPr marL="812165" lvl="1" indent="-342900">
              <a:spcBef>
                <a:spcPts val="305"/>
              </a:spcBef>
              <a:buFontTx/>
              <a:buChar char="-"/>
              <a:tabLst>
                <a:tab pos="213995" algn="l"/>
              </a:tabLst>
            </a:pP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(4-4)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가장 큰 비율을 차지한 주파수 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50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개로 그래프를 그리면 아래와 같다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빨간색이 원본 그래프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파란색이 </a:t>
            </a:r>
            <a:r>
              <a:rPr lang="ko-KR" altLang="en-US" sz="2400" spc="35" dirty="0" err="1">
                <a:latin typeface="휴먼매직체" pitchFamily="18" charset="-127"/>
                <a:ea typeface="휴먼매직체" pitchFamily="18" charset="-127"/>
              </a:rPr>
              <a:t>역푸리에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 변환으로 복원한 것이다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FBF3A25-0C45-4291-ADCA-B580D200D79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610" y="3044910"/>
            <a:ext cx="4267479" cy="320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1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2350" y="1492250"/>
            <a:ext cx="7462470" cy="3265638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685"/>
              </a:spcBef>
              <a:buFont typeface="Wingdings"/>
              <a:buChar char=""/>
              <a:tabLst>
                <a:tab pos="213995" algn="l"/>
              </a:tabLst>
            </a:pPr>
            <a:r>
              <a:rPr lang="en-US" sz="2450" dirty="0">
                <a:latin typeface="휴먼매직체" pitchFamily="18" charset="-127"/>
                <a:ea typeface="휴먼매직체" pitchFamily="18" charset="-127"/>
                <a:cs typeface="Arial"/>
              </a:rPr>
              <a:t>LAB 1</a:t>
            </a:r>
          </a:p>
          <a:p>
            <a:pPr marL="12065">
              <a:lnSpc>
                <a:spcPct val="100000"/>
              </a:lnSpc>
              <a:spcBef>
                <a:spcPts val="685"/>
              </a:spcBef>
              <a:tabLst>
                <a:tab pos="213995" algn="l"/>
              </a:tabLst>
            </a:pPr>
            <a:r>
              <a:rPr lang="en-US" sz="2450" dirty="0">
                <a:latin typeface="휴먼매직체" pitchFamily="18" charset="-127"/>
                <a:ea typeface="휴먼매직체" pitchFamily="18" charset="-127"/>
                <a:cs typeface="Arial"/>
              </a:rPr>
              <a:t>	</a:t>
            </a:r>
            <a:r>
              <a:rPr lang="en-US" sz="24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매직체" pitchFamily="18" charset="-127"/>
                <a:ea typeface="휴먼매직체" pitchFamily="18" charset="-127"/>
                <a:cs typeface="Arial"/>
              </a:rPr>
              <a:t>: </a:t>
            </a:r>
            <a:r>
              <a:rPr lang="en-US" altLang="ko-KR" sz="24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매직체" pitchFamily="18" charset="-127"/>
                <a:ea typeface="휴먼매직체" pitchFamily="18" charset="-127"/>
                <a:cs typeface="Arial"/>
              </a:rPr>
              <a:t>2</a:t>
            </a:r>
            <a:r>
              <a:rPr lang="ko-KR" altLang="en-US" sz="24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매직체" pitchFamily="18" charset="-127"/>
                <a:ea typeface="휴먼매직체" pitchFamily="18" charset="-127"/>
                <a:cs typeface="Arial"/>
              </a:rPr>
              <a:t>차 상보필터를 적용한 센서 융합</a:t>
            </a:r>
            <a:endParaRPr lang="en-US" altLang="ko-KR" sz="2450" dirty="0">
              <a:solidFill>
                <a:schemeClr val="tx1">
                  <a:lumMod val="65000"/>
                  <a:lumOff val="35000"/>
                </a:schemeClr>
              </a:solidFill>
              <a:latin typeface="휴먼매직체" pitchFamily="18" charset="-127"/>
              <a:ea typeface="휴먼매직체" pitchFamily="18" charset="-127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685"/>
              </a:spcBef>
              <a:tabLst>
                <a:tab pos="213995" algn="l"/>
              </a:tabLst>
            </a:pPr>
            <a:endParaRPr lang="en-US" altLang="ko-KR" sz="2450" dirty="0">
              <a:solidFill>
                <a:schemeClr val="tx1">
                  <a:lumMod val="65000"/>
                  <a:lumOff val="35000"/>
                </a:schemeClr>
              </a:solidFill>
              <a:latin typeface="휴먼매직체" pitchFamily="18" charset="-127"/>
              <a:ea typeface="휴먼매직체" pitchFamily="18" charset="-127"/>
              <a:cs typeface="Arial"/>
            </a:endParaRPr>
          </a:p>
          <a:p>
            <a:pPr marL="213360" indent="-201295">
              <a:lnSpc>
                <a:spcPct val="100000"/>
              </a:lnSpc>
              <a:spcBef>
                <a:spcPts val="685"/>
              </a:spcBef>
              <a:buFont typeface="Wingdings"/>
              <a:buChar char=""/>
              <a:tabLst>
                <a:tab pos="213995" algn="l"/>
              </a:tabLst>
            </a:pPr>
            <a:r>
              <a:rPr lang="en-US" sz="2450" dirty="0">
                <a:latin typeface="휴먼매직체" pitchFamily="18" charset="-127"/>
                <a:ea typeface="휴먼매직체" pitchFamily="18" charset="-127"/>
                <a:cs typeface="Arial"/>
              </a:rPr>
              <a:t>LAB 2</a:t>
            </a:r>
          </a:p>
          <a:p>
            <a:pPr marL="12065">
              <a:lnSpc>
                <a:spcPct val="100000"/>
              </a:lnSpc>
              <a:spcBef>
                <a:spcPts val="685"/>
              </a:spcBef>
              <a:tabLst>
                <a:tab pos="213995" algn="l"/>
              </a:tabLst>
            </a:pPr>
            <a:r>
              <a:rPr lang="en-US" sz="2450" dirty="0">
                <a:latin typeface="휴먼매직체" pitchFamily="18" charset="-127"/>
                <a:ea typeface="휴먼매직체" pitchFamily="18" charset="-127"/>
                <a:cs typeface="Arial"/>
              </a:rPr>
              <a:t>	</a:t>
            </a:r>
            <a:r>
              <a:rPr lang="en-US" sz="24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매직체" pitchFamily="18" charset="-127"/>
                <a:ea typeface="휴먼매직체" pitchFamily="18" charset="-127"/>
                <a:cs typeface="Arial"/>
              </a:rPr>
              <a:t>: FFT</a:t>
            </a:r>
            <a:r>
              <a:rPr lang="ko-KR" altLang="en-US" sz="24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매직체" pitchFamily="18" charset="-127"/>
                <a:ea typeface="휴먼매직체" pitchFamily="18" charset="-127"/>
                <a:cs typeface="Arial"/>
              </a:rPr>
              <a:t> 적용</a:t>
            </a:r>
            <a:r>
              <a:rPr lang="en-US" altLang="ko-KR" sz="24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매직체" pitchFamily="18" charset="-127"/>
                <a:ea typeface="휴먼매직체" pitchFamily="18" charset="-127"/>
                <a:cs typeface="Arial"/>
              </a:rPr>
              <a:t>, </a:t>
            </a:r>
            <a:r>
              <a:rPr lang="ko-KR" altLang="en-US" sz="24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매직체" pitchFamily="18" charset="-127"/>
                <a:ea typeface="휴먼매직체" pitchFamily="18" charset="-127"/>
                <a:cs typeface="Arial"/>
              </a:rPr>
              <a:t>주파수 관찰</a:t>
            </a:r>
            <a:endParaRPr lang="en-US" altLang="ko-KR" sz="2450" dirty="0">
              <a:solidFill>
                <a:schemeClr val="tx1">
                  <a:lumMod val="65000"/>
                  <a:lumOff val="35000"/>
                </a:schemeClr>
              </a:solidFill>
              <a:latin typeface="휴먼매직체" pitchFamily="18" charset="-127"/>
              <a:ea typeface="휴먼매직체" pitchFamily="18" charset="-127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685"/>
              </a:spcBef>
              <a:tabLst>
                <a:tab pos="213995" algn="l"/>
              </a:tabLst>
            </a:pPr>
            <a:endParaRPr lang="en-US" sz="2450" dirty="0">
              <a:solidFill>
                <a:schemeClr val="tx1">
                  <a:lumMod val="65000"/>
                  <a:lumOff val="35000"/>
                </a:schemeClr>
              </a:solidFill>
              <a:latin typeface="휴먼매직체" pitchFamily="18" charset="-127"/>
              <a:ea typeface="휴먼매직체" pitchFamily="18" charset="-127"/>
              <a:cs typeface="Arial"/>
            </a:endParaRPr>
          </a:p>
          <a:p>
            <a:pPr marL="213360" indent="-201295">
              <a:lnSpc>
                <a:spcPct val="100000"/>
              </a:lnSpc>
              <a:spcBef>
                <a:spcPts val="685"/>
              </a:spcBef>
              <a:buFont typeface="Wingdings"/>
              <a:buChar char=""/>
              <a:tabLst>
                <a:tab pos="213995" algn="l"/>
              </a:tabLst>
            </a:pPr>
            <a:r>
              <a:rPr lang="en-US" sz="2450" dirty="0">
                <a:latin typeface="휴먼매직체" pitchFamily="18" charset="-127"/>
                <a:ea typeface="휴먼매직체" pitchFamily="18" charset="-127"/>
                <a:cs typeface="Arial"/>
              </a:rPr>
              <a:t>Future works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DAF351-A82E-412C-97FC-8218CAB67F8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2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26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26047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sz="2800" dirty="0">
                <a:latin typeface="휴먼둥근헤드라인" pitchFamily="18" charset="-127"/>
                <a:ea typeface="휴먼둥근헤드라인" pitchFamily="18" charset="-127"/>
              </a:rPr>
              <a:t>Lab2(</a:t>
            </a:r>
            <a:r>
              <a:rPr lang="en-US" altLang="ko-KR" sz="2800" dirty="0">
                <a:latin typeface="휴먼둥근헤드라인" pitchFamily="18" charset="-127"/>
                <a:ea typeface="휴먼둥근헤드라인" pitchFamily="18" charset="-127"/>
              </a:rPr>
              <a:t>12/15</a:t>
            </a:r>
            <a:r>
              <a:rPr lang="en-US" sz="2800" dirty="0">
                <a:latin typeface="휴먼둥근헤드라인" pitchFamily="18" charset="-127"/>
                <a:ea typeface="휴먼둥근헤드라인" pitchFamily="18" charset="-127"/>
              </a:rPr>
              <a:t>)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C10515E7-823B-407C-A45A-BECC8E160C7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20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26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sp>
        <p:nvSpPr>
          <p:cNvPr id="33" name="object 30">
            <a:extLst>
              <a:ext uri="{FF2B5EF4-FFF2-40B4-BE49-F238E27FC236}">
                <a16:creationId xmlns:a16="http://schemas.microsoft.com/office/drawing/2014/main" id="{5E424E68-0AE5-4700-A7F1-E3E69FF961AC}"/>
              </a:ext>
            </a:extLst>
          </p:cNvPr>
          <p:cNvSpPr txBox="1"/>
          <p:nvPr/>
        </p:nvSpPr>
        <p:spPr>
          <a:xfrm>
            <a:off x="807726" y="1674145"/>
            <a:ext cx="9180824" cy="1554913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en-US" altLang="ko-KR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FFT(</a:t>
            </a:r>
            <a:r>
              <a:rPr lang="ko-KR" altLang="en-US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푸리에 변환</a:t>
            </a:r>
            <a:r>
              <a:rPr lang="en-US" altLang="ko-KR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)</a:t>
            </a:r>
          </a:p>
          <a:p>
            <a:pPr marL="812165" lvl="1" indent="-342900">
              <a:spcBef>
                <a:spcPts val="305"/>
              </a:spcBef>
              <a:buFontTx/>
              <a:buChar char="-"/>
              <a:tabLst>
                <a:tab pos="213995" algn="l"/>
              </a:tabLst>
            </a:pP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(4-5)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가장 큰 비율을 차지한 주파수 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100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개로 그래프를 그리면 아래와 같다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빨간색이 원본 그래프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파란색이 </a:t>
            </a:r>
            <a:r>
              <a:rPr lang="ko-KR" altLang="en-US" sz="2400" spc="35" dirty="0" err="1">
                <a:latin typeface="휴먼매직체" pitchFamily="18" charset="-127"/>
                <a:ea typeface="휴먼매직체" pitchFamily="18" charset="-127"/>
              </a:rPr>
              <a:t>역푸리에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 변환으로 복원한 것이다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BB3CDD4B-213F-4D11-8573-F427DD9F7F6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158" y="2979103"/>
            <a:ext cx="4444531" cy="333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82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26047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sz="2800" dirty="0">
                <a:latin typeface="휴먼둥근헤드라인" pitchFamily="18" charset="-127"/>
                <a:ea typeface="휴먼둥근헤드라인" pitchFamily="18" charset="-127"/>
              </a:rPr>
              <a:t>Lab2(</a:t>
            </a:r>
            <a:r>
              <a:rPr lang="en-US" altLang="ko-KR" sz="2800" dirty="0">
                <a:latin typeface="휴먼둥근헤드라인" pitchFamily="18" charset="-127"/>
                <a:ea typeface="휴먼둥근헤드라인" pitchFamily="18" charset="-127"/>
              </a:rPr>
              <a:t>13/15</a:t>
            </a:r>
            <a:r>
              <a:rPr lang="en-US" sz="2800" dirty="0">
                <a:latin typeface="휴먼둥근헤드라인" pitchFamily="18" charset="-127"/>
                <a:ea typeface="휴먼둥근헤드라인" pitchFamily="18" charset="-127"/>
              </a:rPr>
              <a:t>)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C10515E7-823B-407C-A45A-BECC8E160C7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21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26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sp>
        <p:nvSpPr>
          <p:cNvPr id="33" name="object 30">
            <a:extLst>
              <a:ext uri="{FF2B5EF4-FFF2-40B4-BE49-F238E27FC236}">
                <a16:creationId xmlns:a16="http://schemas.microsoft.com/office/drawing/2014/main" id="{5E424E68-0AE5-4700-A7F1-E3E69FF961AC}"/>
              </a:ext>
            </a:extLst>
          </p:cNvPr>
          <p:cNvSpPr txBox="1"/>
          <p:nvPr/>
        </p:nvSpPr>
        <p:spPr>
          <a:xfrm>
            <a:off x="807726" y="1674145"/>
            <a:ext cx="9180824" cy="1554913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en-US" altLang="ko-KR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FFT(</a:t>
            </a:r>
            <a:r>
              <a:rPr lang="ko-KR" altLang="en-US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푸리에 변환</a:t>
            </a:r>
            <a:r>
              <a:rPr lang="en-US" altLang="ko-KR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)</a:t>
            </a:r>
          </a:p>
          <a:p>
            <a:pPr marL="812165" lvl="1" indent="-342900">
              <a:spcBef>
                <a:spcPts val="305"/>
              </a:spcBef>
              <a:buFontTx/>
              <a:buChar char="-"/>
              <a:tabLst>
                <a:tab pos="213995" algn="l"/>
              </a:tabLst>
            </a:pP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(4-6)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가장 큰 비율을 차지한 주파수 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1000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개로 그래프를 그리면 아래와 같다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빨간색이 원본 그래프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파란색이 </a:t>
            </a:r>
            <a:r>
              <a:rPr lang="ko-KR" altLang="en-US" sz="2400" spc="35" dirty="0" err="1">
                <a:latin typeface="휴먼매직체" pitchFamily="18" charset="-127"/>
                <a:ea typeface="휴먼매직체" pitchFamily="18" charset="-127"/>
              </a:rPr>
              <a:t>역푸리에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 변환으로 복원한 것이다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3BC7FC0-8202-453F-9472-77FFA073BB4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561" y="2918953"/>
            <a:ext cx="4592709" cy="344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88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26047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sz="2800" dirty="0">
                <a:latin typeface="휴먼둥근헤드라인" pitchFamily="18" charset="-127"/>
                <a:ea typeface="휴먼둥근헤드라인" pitchFamily="18" charset="-127"/>
              </a:rPr>
              <a:t>Lab2(</a:t>
            </a:r>
            <a:r>
              <a:rPr lang="en-US" altLang="ko-KR" sz="2800" dirty="0">
                <a:latin typeface="휴먼둥근헤드라인" pitchFamily="18" charset="-127"/>
                <a:ea typeface="휴먼둥근헤드라인" pitchFamily="18" charset="-127"/>
              </a:rPr>
              <a:t>14/15</a:t>
            </a:r>
            <a:r>
              <a:rPr lang="en-US" sz="2800" dirty="0">
                <a:latin typeface="휴먼둥근헤드라인" pitchFamily="18" charset="-127"/>
                <a:ea typeface="휴먼둥근헤드라인" pitchFamily="18" charset="-127"/>
              </a:rPr>
              <a:t>)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C10515E7-823B-407C-A45A-BECC8E160C7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22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26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sp>
        <p:nvSpPr>
          <p:cNvPr id="33" name="object 30">
            <a:extLst>
              <a:ext uri="{FF2B5EF4-FFF2-40B4-BE49-F238E27FC236}">
                <a16:creationId xmlns:a16="http://schemas.microsoft.com/office/drawing/2014/main" id="{5E424E68-0AE5-4700-A7F1-E3E69FF961AC}"/>
              </a:ext>
            </a:extLst>
          </p:cNvPr>
          <p:cNvSpPr txBox="1"/>
          <p:nvPr/>
        </p:nvSpPr>
        <p:spPr>
          <a:xfrm>
            <a:off x="807726" y="1674145"/>
            <a:ext cx="9180824" cy="1554913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en-US" altLang="ko-KR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FFT(</a:t>
            </a:r>
            <a:r>
              <a:rPr lang="ko-KR" altLang="en-US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푸리에 변환</a:t>
            </a:r>
            <a:r>
              <a:rPr lang="en-US" altLang="ko-KR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)</a:t>
            </a:r>
          </a:p>
          <a:p>
            <a:pPr marL="812165" lvl="1" indent="-342900">
              <a:spcBef>
                <a:spcPts val="305"/>
              </a:spcBef>
              <a:buFontTx/>
              <a:buChar char="-"/>
              <a:tabLst>
                <a:tab pos="213995" algn="l"/>
              </a:tabLst>
            </a:pP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(4-7)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사분위수를 활용해 데이터를 뽑았으며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, 1354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개의 주파수를 뽑았다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그를 복원했으며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빨간색이 원본 그래프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파란색이 </a:t>
            </a:r>
            <a:r>
              <a:rPr lang="ko-KR" altLang="en-US" sz="2400" spc="35" dirty="0" err="1">
                <a:latin typeface="휴먼매직체" pitchFamily="18" charset="-127"/>
                <a:ea typeface="휴먼매직체" pitchFamily="18" charset="-127"/>
              </a:rPr>
              <a:t>역푸리에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 변환으로 복원한 것이다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3BC7FC0-8202-453F-9472-77FFA073BB4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979" y="3229058"/>
            <a:ext cx="4162833" cy="312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56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26047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sz="2800" dirty="0">
                <a:latin typeface="휴먼둥근헤드라인" pitchFamily="18" charset="-127"/>
                <a:ea typeface="휴먼둥근헤드라인" pitchFamily="18" charset="-127"/>
              </a:rPr>
              <a:t>Lab2(15/15)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807726" y="1674145"/>
            <a:ext cx="9180824" cy="3109184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실험 결과</a:t>
            </a:r>
            <a:endParaRPr lang="en-US" altLang="ko-KR" sz="2400" spc="35" dirty="0">
              <a:solidFill>
                <a:srgbClr val="006FBF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812165" lvl="1" indent="-342900">
              <a:spcBef>
                <a:spcPts val="305"/>
              </a:spcBef>
              <a:buFontTx/>
              <a:buChar char="-"/>
              <a:tabLst>
                <a:tab pos="213995" algn="l"/>
              </a:tabLst>
            </a:pP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푸리에 변환으로 데이터를 분석해봤다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주파수를 </a:t>
            </a:r>
            <a:r>
              <a:rPr lang="ko-KR" altLang="en-US" sz="2400" spc="35" dirty="0" err="1">
                <a:latin typeface="휴먼매직체" pitchFamily="18" charset="-127"/>
                <a:ea typeface="휴먼매직체" pitchFamily="18" charset="-127"/>
              </a:rPr>
              <a:t>추가할때마다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 원래의 그래프를 따라가는 것을 확인했고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노이즈같은 적은 비율의 주파수는 제거되는 경향을 보임을 확인했다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812165" lvl="1" indent="-342900">
              <a:spcBef>
                <a:spcPts val="305"/>
              </a:spcBef>
              <a:buFontTx/>
              <a:buChar char="-"/>
              <a:tabLst>
                <a:tab pos="213995" algn="l"/>
              </a:tabLst>
            </a:pPr>
            <a:endParaRPr lang="en-US" altLang="ko-KR" sz="2400" spc="35" dirty="0">
              <a:latin typeface="휴먼매직체" pitchFamily="18" charset="-127"/>
              <a:ea typeface="휴먼매직체" pitchFamily="18" charset="-127"/>
            </a:endParaRPr>
          </a:p>
          <a:p>
            <a:pPr marL="812165" lvl="1" indent="-342900">
              <a:spcBef>
                <a:spcPts val="305"/>
              </a:spcBef>
              <a:buFontTx/>
              <a:buChar char="-"/>
              <a:tabLst>
                <a:tab pos="213995" algn="l"/>
              </a:tabLst>
            </a:pP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푸리에 변환을 해봄으로써 센서데이터와 같은 경우 낮은 대역에 많은 분포를 보이고 나머지 부분은 무의미하게 보이나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높은 대역의 분포가 조금 나타나는 것을 확인했다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sp>
        <p:nvSpPr>
          <p:cNvPr id="31" name="슬라이드 번호 개체 틀 30">
            <a:extLst>
              <a:ext uri="{FF2B5EF4-FFF2-40B4-BE49-F238E27FC236}">
                <a16:creationId xmlns:a16="http://schemas.microsoft.com/office/drawing/2014/main" id="{4382BCC3-8C2C-471F-9F1E-BBAAB96C74C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23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26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sp>
        <p:nvSpPr>
          <p:cNvPr id="37" name="object 30">
            <a:extLst>
              <a:ext uri="{FF2B5EF4-FFF2-40B4-BE49-F238E27FC236}">
                <a16:creationId xmlns:a16="http://schemas.microsoft.com/office/drawing/2014/main" id="{0364FA69-88A7-4474-BAE8-4B30D9E26A28}"/>
              </a:ext>
            </a:extLst>
          </p:cNvPr>
          <p:cNvSpPr txBox="1"/>
          <p:nvPr/>
        </p:nvSpPr>
        <p:spPr>
          <a:xfrm>
            <a:off x="1343346" y="2586467"/>
            <a:ext cx="4383189" cy="40844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469265" lvl="1">
              <a:spcBef>
                <a:spcPts val="305"/>
              </a:spcBef>
              <a:tabLst>
                <a:tab pos="213995" algn="l"/>
              </a:tabLst>
            </a:pP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06766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26047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sz="2800" dirty="0">
                <a:latin typeface="휴먼둥근헤드라인" pitchFamily="18" charset="-127"/>
                <a:ea typeface="휴먼둥근헤드라인" pitchFamily="18" charset="-127"/>
              </a:rPr>
              <a:t>Future Works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996950" y="1674145"/>
            <a:ext cx="8991600" cy="1224053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213995" algn="l"/>
              </a:tabLst>
            </a:pPr>
            <a:endParaRPr lang="en-US" altLang="ko-KR" sz="2400" spc="35" dirty="0">
              <a:solidFill>
                <a:srgbClr val="006FBF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354965" indent="-342900">
              <a:lnSpc>
                <a:spcPct val="100000"/>
              </a:lnSpc>
              <a:spcBef>
                <a:spcPts val="305"/>
              </a:spcBef>
              <a:buFont typeface="Wingdings" panose="05000000000000000000" pitchFamily="2" charset="2"/>
              <a:buChar char="Ø"/>
              <a:tabLst>
                <a:tab pos="213995" algn="l"/>
              </a:tabLst>
            </a:pP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논문 작성</a:t>
            </a:r>
            <a:endParaRPr lang="en-US" altLang="ko-KR" sz="2400" spc="35" dirty="0">
              <a:latin typeface="휴먼매직체" pitchFamily="18" charset="-127"/>
              <a:ea typeface="휴먼매직체" pitchFamily="18" charset="-127"/>
            </a:endParaRPr>
          </a:p>
          <a:p>
            <a:pPr marL="354965" indent="-342900">
              <a:lnSpc>
                <a:spcPct val="100000"/>
              </a:lnSpc>
              <a:spcBef>
                <a:spcPts val="305"/>
              </a:spcBef>
              <a:buFont typeface="Wingdings" panose="05000000000000000000" pitchFamily="2" charset="2"/>
              <a:buChar char="Ø"/>
              <a:tabLst>
                <a:tab pos="213995" algn="l"/>
              </a:tabLst>
            </a:pPr>
            <a:endParaRPr lang="en-US" altLang="ko-KR" sz="2400" spc="35" dirty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1" name="슬라이드 번호 개체 틀 30">
            <a:extLst>
              <a:ext uri="{FF2B5EF4-FFF2-40B4-BE49-F238E27FC236}">
                <a16:creationId xmlns:a16="http://schemas.microsoft.com/office/drawing/2014/main" id="{7C89091C-C39E-484D-970B-DEAB9B465D4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24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26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03881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05726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altLang="ko-KR" sz="2800" dirty="0">
                <a:latin typeface="휴먼둥근헤드라인" pitchFamily="18" charset="-127"/>
                <a:ea typeface="휴먼둥근헤드라인" pitchFamily="18" charset="-127"/>
              </a:rPr>
              <a:t>References</a:t>
            </a:r>
            <a:endParaRPr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7726" y="1674145"/>
            <a:ext cx="8952224" cy="4848122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en-US" altLang="ko-KR" sz="2400" dirty="0">
                <a:hlinkClick r:id="rId26"/>
              </a:rPr>
              <a:t>https://robottini.altervista.org/kalman-filter-vs-complementary-filter</a:t>
            </a:r>
            <a:endParaRPr lang="en-US" altLang="ko-KR" sz="2400" dirty="0"/>
          </a:p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en-US" altLang="ko-KR" sz="2400" dirty="0">
                <a:hlinkClick r:id="rId27"/>
              </a:rPr>
              <a:t>https://pinkwink.kr/338</a:t>
            </a:r>
            <a:endParaRPr lang="en-US" altLang="ko-KR" sz="2400" dirty="0"/>
          </a:p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en-US" altLang="ko-KR" sz="2400" dirty="0">
                <a:hlinkClick r:id="rId28"/>
              </a:rPr>
              <a:t>https://pinkwink.kr/254</a:t>
            </a:r>
            <a:endParaRPr lang="en-US" altLang="ko-KR" sz="2400" dirty="0"/>
          </a:p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en-US" altLang="ko-KR" sz="2400" dirty="0">
                <a:hlinkClick r:id="rId29"/>
              </a:rPr>
              <a:t>https://pinkwink.kr/242</a:t>
            </a:r>
            <a:endParaRPr lang="en-US" altLang="ko-KR" sz="2400" dirty="0"/>
          </a:p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en-US" altLang="ko-KR" sz="2400" dirty="0">
                <a:hlinkClick r:id="rId30"/>
              </a:rPr>
              <a:t>https://ko.wikipedia.org/wiki/PID_</a:t>
            </a:r>
            <a:endParaRPr lang="en-US" altLang="ko-KR" sz="2400" dirty="0"/>
          </a:p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en-US" altLang="ko-KR" sz="2400" dirty="0">
                <a:hlinkClick r:id="rId31"/>
              </a:rPr>
              <a:t>https://whiteknight3672.tistory.com/150</a:t>
            </a:r>
            <a:endParaRPr lang="en-US" altLang="ko-KR" sz="2400" dirty="0"/>
          </a:p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en-US" altLang="ko-KR" sz="2400" dirty="0">
                <a:hlinkClick r:id="rId32"/>
              </a:rPr>
              <a:t>https://wikidocs.net/14635</a:t>
            </a:r>
            <a:endParaRPr lang="en-US" altLang="ko-KR" sz="2400" dirty="0"/>
          </a:p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endParaRPr lang="en-US" altLang="ko-KR" sz="2400" dirty="0"/>
          </a:p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endParaRPr lang="en-US" altLang="ko-KR" sz="2400" dirty="0"/>
          </a:p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endParaRPr lang="en-US" altLang="ko-KR" sz="2400" dirty="0"/>
          </a:p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endParaRPr lang="en-US" altLang="ko-KR" sz="2400" dirty="0"/>
          </a:p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endParaRPr lang="en-US" altLang="ko-KR" sz="2100" dirty="0">
              <a:latin typeface="휴먼매직체" pitchFamily="18" charset="-127"/>
              <a:ea typeface="휴먼매직체" pitchFamily="18" charset="-127"/>
              <a:cs typeface="Noto Sans CJK JP Regular"/>
            </a:endParaRPr>
          </a:p>
        </p:txBody>
      </p:sp>
      <p:sp>
        <p:nvSpPr>
          <p:cNvPr id="31" name="슬라이드 번호 개체 틀 30">
            <a:extLst>
              <a:ext uri="{FF2B5EF4-FFF2-40B4-BE49-F238E27FC236}">
                <a16:creationId xmlns:a16="http://schemas.microsoft.com/office/drawing/2014/main" id="{E50DD0DE-E2F7-4B11-A72C-BD102E6038E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25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26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05726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altLang="ko-KR" sz="2800" dirty="0">
                <a:latin typeface="휴먼둥근헤드라인" pitchFamily="18" charset="-127"/>
                <a:ea typeface="휴먼둥근헤드라인" pitchFamily="18" charset="-127"/>
              </a:rPr>
              <a:t>History</a:t>
            </a:r>
            <a:endParaRPr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7726" y="1674145"/>
            <a:ext cx="9561824" cy="4440318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213995" algn="l"/>
              </a:tabLst>
            </a:pPr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  <a:cs typeface="Noto Sans CJK JP Regular"/>
              </a:rPr>
              <a:t>Test</a:t>
            </a: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  <a:cs typeface="Noto Sans CJK JP Regular"/>
              </a:rPr>
              <a:t> </a:t>
            </a:r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  <a:cs typeface="Noto Sans CJK JP Regular"/>
              </a:rPr>
              <a:t>environment</a:t>
            </a:r>
          </a:p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213995" algn="l"/>
              </a:tabLst>
            </a:pPr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  <a:cs typeface="Noto Sans CJK JP Regular"/>
              </a:rPr>
              <a:t> -</a:t>
            </a:r>
            <a:r>
              <a:rPr lang="ko-KR" altLang="en-US" sz="2300" dirty="0">
                <a:latin typeface="휴먼매직체" panose="02030504000101010101" pitchFamily="18" charset="-127"/>
                <a:ea typeface="휴먼매직체" panose="02030504000101010101" pitchFamily="18" charset="-127"/>
                <a:cs typeface="Noto Sans CJK JP Regular"/>
              </a:rPr>
              <a:t>컴퓨터 개발환경</a:t>
            </a:r>
            <a:endParaRPr lang="en-US" altLang="ko-KR" sz="2300" dirty="0">
              <a:latin typeface="휴먼매직체" panose="02030504000101010101" pitchFamily="18" charset="-127"/>
              <a:ea typeface="휴먼매직체" panose="02030504000101010101" pitchFamily="18" charset="-127"/>
              <a:cs typeface="Noto Sans CJK JP Regular"/>
            </a:endParaRPr>
          </a:p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213995" algn="l"/>
              </a:tabLst>
            </a:pPr>
            <a:endParaRPr lang="en-US" altLang="ko-KR" sz="2400" dirty="0">
              <a:latin typeface="휴먼매직체" panose="02030504000101010101" pitchFamily="18" charset="-127"/>
              <a:ea typeface="휴먼매직체" panose="02030504000101010101" pitchFamily="18" charset="-127"/>
              <a:cs typeface="Noto Sans CJK JP Regular"/>
            </a:endParaRPr>
          </a:p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213995" algn="l"/>
              </a:tabLst>
            </a:pPr>
            <a:endParaRPr lang="en-US" altLang="ko-KR" sz="2400" dirty="0">
              <a:latin typeface="휴먼매직체" panose="02030504000101010101" pitchFamily="18" charset="-127"/>
              <a:ea typeface="휴먼매직체" panose="02030504000101010101" pitchFamily="18" charset="-127"/>
              <a:cs typeface="Noto Sans CJK JP Regular"/>
            </a:endParaRPr>
          </a:p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213995" algn="l"/>
              </a:tabLst>
            </a:pPr>
            <a:endParaRPr lang="en-US" altLang="ko-KR" sz="2400" dirty="0">
              <a:latin typeface="휴먼매직체" panose="02030504000101010101" pitchFamily="18" charset="-127"/>
              <a:ea typeface="휴먼매직체" panose="02030504000101010101" pitchFamily="18" charset="-127"/>
              <a:cs typeface="Noto Sans CJK JP Regular"/>
            </a:endParaRPr>
          </a:p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213995" algn="l"/>
              </a:tabLst>
            </a:pPr>
            <a:endParaRPr lang="en-US" altLang="ko-KR" sz="2400" dirty="0">
              <a:latin typeface="휴먼매직체" panose="02030504000101010101" pitchFamily="18" charset="-127"/>
              <a:ea typeface="휴먼매직체" panose="02030504000101010101" pitchFamily="18" charset="-127"/>
              <a:cs typeface="Noto Sans CJK JP Regular"/>
            </a:endParaRPr>
          </a:p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213995" algn="l"/>
              </a:tabLst>
            </a:pPr>
            <a:endParaRPr lang="en-US" altLang="ko-KR" sz="2400" dirty="0">
              <a:latin typeface="휴먼매직체" panose="02030504000101010101" pitchFamily="18" charset="-127"/>
              <a:ea typeface="휴먼매직체" panose="02030504000101010101" pitchFamily="18" charset="-127"/>
              <a:cs typeface="Noto Sans CJK JP Regular"/>
            </a:endParaRPr>
          </a:p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213995" algn="l"/>
              </a:tabLst>
            </a:pPr>
            <a:endParaRPr lang="en-US" altLang="ko-KR" sz="2400" dirty="0">
              <a:latin typeface="휴먼매직체" panose="02030504000101010101" pitchFamily="18" charset="-127"/>
              <a:ea typeface="휴먼매직체" panose="02030504000101010101" pitchFamily="18" charset="-127"/>
              <a:cs typeface="Noto Sans CJK JP Regular"/>
            </a:endParaRPr>
          </a:p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213995" algn="l"/>
              </a:tabLst>
            </a:pP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  <a:cs typeface="Noto Sans CJK JP Regular"/>
              </a:rPr>
              <a:t> </a:t>
            </a:r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  <a:cs typeface="Noto Sans CJK JP Regular"/>
              </a:rPr>
              <a:t>-</a:t>
            </a:r>
            <a:r>
              <a:rPr lang="ko-KR" altLang="en-US" sz="2300" dirty="0" err="1">
                <a:latin typeface="휴먼매직체" panose="02030504000101010101" pitchFamily="18" charset="-127"/>
                <a:ea typeface="휴먼매직체" panose="02030504000101010101" pitchFamily="18" charset="-127"/>
                <a:cs typeface="Noto Sans CJK JP Regular"/>
              </a:rPr>
              <a:t>안드로이드</a:t>
            </a:r>
            <a:r>
              <a:rPr lang="ko-KR" altLang="en-US" sz="2300" dirty="0">
                <a:latin typeface="휴먼매직체" panose="02030504000101010101" pitchFamily="18" charset="-127"/>
                <a:ea typeface="휴먼매직체" panose="02030504000101010101" pitchFamily="18" charset="-127"/>
                <a:cs typeface="Noto Sans CJK JP Regular"/>
              </a:rPr>
              <a:t> 스튜디오 버전 </a:t>
            </a:r>
            <a:r>
              <a:rPr lang="en-US" altLang="ko-KR" sz="2300" dirty="0">
                <a:latin typeface="휴먼매직체" panose="02030504000101010101" pitchFamily="18" charset="-127"/>
                <a:ea typeface="휴먼매직체" panose="02030504000101010101" pitchFamily="18" charset="-127"/>
                <a:cs typeface="Noto Sans CJK JP Regular"/>
              </a:rPr>
              <a:t>version 3.5.3</a:t>
            </a:r>
          </a:p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213995" algn="l"/>
              </a:tabLst>
            </a:pPr>
            <a:r>
              <a:rPr lang="en-US" altLang="ko-KR" sz="2300" dirty="0">
                <a:latin typeface="휴먼매직체" panose="02030504000101010101" pitchFamily="18" charset="-127"/>
                <a:ea typeface="휴먼매직체" panose="02030504000101010101" pitchFamily="18" charset="-127"/>
                <a:cs typeface="Noto Sans CJK JP Regular"/>
              </a:rPr>
              <a:t>  Minimum API level : API 15:Android 4.0.3(</a:t>
            </a:r>
            <a:r>
              <a:rPr lang="en-US" altLang="ko-KR" sz="2300" dirty="0" err="1">
                <a:latin typeface="휴먼매직체" panose="02030504000101010101" pitchFamily="18" charset="-127"/>
                <a:ea typeface="휴먼매직체" panose="02030504000101010101" pitchFamily="18" charset="-127"/>
                <a:cs typeface="Noto Sans CJK JP Regular"/>
              </a:rPr>
              <a:t>IceCreamSandWich</a:t>
            </a:r>
            <a:r>
              <a:rPr lang="en-US" altLang="ko-KR" sz="2300" dirty="0">
                <a:latin typeface="휴먼매직체" panose="02030504000101010101" pitchFamily="18" charset="-127"/>
                <a:ea typeface="휴먼매직체" panose="02030504000101010101" pitchFamily="18" charset="-127"/>
                <a:cs typeface="Noto Sans CJK JP Regular"/>
              </a:rPr>
              <a:t>)</a:t>
            </a:r>
          </a:p>
          <a:p>
            <a:pPr marL="12065" algn="r">
              <a:lnSpc>
                <a:spcPct val="100000"/>
              </a:lnSpc>
              <a:spcBef>
                <a:spcPts val="305"/>
              </a:spcBef>
              <a:tabLst>
                <a:tab pos="213995" algn="l"/>
              </a:tabLst>
            </a:pPr>
            <a:r>
              <a:rPr lang="en-US" altLang="ko-KR" sz="2200" dirty="0">
                <a:latin typeface="휴먼매직체" panose="02030504000101010101" pitchFamily="18" charset="-127"/>
                <a:ea typeface="휴먼매직체" panose="02030504000101010101" pitchFamily="18" charset="-127"/>
                <a:cs typeface="Noto Sans CJK JP Regular"/>
              </a:rPr>
              <a:t>Made by </a:t>
            </a:r>
            <a:r>
              <a:rPr lang="ko-KR" altLang="en-US" sz="2200" dirty="0" err="1">
                <a:latin typeface="휴먼매직체" panose="02030504000101010101" pitchFamily="18" charset="-127"/>
                <a:ea typeface="휴먼매직체" panose="02030504000101010101" pitchFamily="18" charset="-127"/>
                <a:cs typeface="Noto Sans CJK JP Regular"/>
              </a:rPr>
              <a:t>전성윤</a:t>
            </a:r>
            <a:r>
              <a:rPr lang="en-US" altLang="ko-KR" sz="2200" dirty="0">
                <a:latin typeface="휴먼매직체" panose="02030504000101010101" pitchFamily="18" charset="-127"/>
                <a:ea typeface="휴먼매직체" panose="02030504000101010101" pitchFamily="18" charset="-127"/>
                <a:cs typeface="Noto Sans CJK JP Regular"/>
              </a:rPr>
              <a:t>,</a:t>
            </a:r>
            <a:r>
              <a:rPr lang="ko-KR" altLang="en-US" sz="2200" dirty="0">
                <a:latin typeface="휴먼매직체" panose="02030504000101010101" pitchFamily="18" charset="-127"/>
                <a:ea typeface="휴먼매직체" panose="02030504000101010101" pitchFamily="18" charset="-127"/>
                <a:cs typeface="Noto Sans CJK JP Regular"/>
              </a:rPr>
              <a:t> 박은화</a:t>
            </a:r>
            <a:r>
              <a:rPr lang="en-US" altLang="ko-KR" sz="2200" dirty="0">
                <a:latin typeface="휴먼매직체" panose="02030504000101010101" pitchFamily="18" charset="-127"/>
                <a:ea typeface="휴먼매직체" panose="02030504000101010101" pitchFamily="18" charset="-127"/>
                <a:cs typeface="Noto Sans CJK JP Regular"/>
              </a:rPr>
              <a:t>(2020.05.25)</a:t>
            </a:r>
            <a:r>
              <a:rPr lang="ko-KR" altLang="en-US" sz="2100" dirty="0">
                <a:latin typeface="휴먼매직체" pitchFamily="18" charset="-127"/>
                <a:ea typeface="휴먼매직체" pitchFamily="18" charset="-127"/>
                <a:cs typeface="Noto Sans CJK JP Regular"/>
              </a:rPr>
              <a:t> </a:t>
            </a:r>
            <a:endParaRPr lang="en-US" altLang="ko-KR" sz="2100" dirty="0">
              <a:latin typeface="휴먼매직체" pitchFamily="18" charset="-127"/>
              <a:ea typeface="휴먼매직체" pitchFamily="18" charset="-127"/>
              <a:cs typeface="Noto Sans CJK JP Regular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248663" y="2482850"/>
            <a:ext cx="5394223" cy="2133600"/>
          </a:xfrm>
          <a:prstGeom prst="rect">
            <a:avLst/>
          </a:prstGeom>
        </p:spPr>
      </p:pic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1CEC2C56-2A50-4860-A501-44A1639D3C2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26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26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4587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26047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sz="2800" dirty="0">
                <a:latin typeface="휴먼둥근헤드라인" pitchFamily="18" charset="-127"/>
                <a:ea typeface="휴먼둥근헤드라인" pitchFamily="18" charset="-127"/>
              </a:rPr>
              <a:t>Lab1(1/6)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807726" y="1674145"/>
            <a:ext cx="9180824" cy="4396716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실험 목표</a:t>
            </a:r>
            <a:endParaRPr lang="en-US" altLang="ko-KR" sz="2400" spc="35" dirty="0">
              <a:solidFill>
                <a:srgbClr val="006FBF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412115" lvl="1">
              <a:lnSpc>
                <a:spcPct val="100000"/>
              </a:lnSpc>
              <a:spcBef>
                <a:spcPts val="165"/>
              </a:spcBef>
              <a:buSzPct val="95238"/>
              <a:tabLst>
                <a:tab pos="626745" algn="l"/>
              </a:tabLst>
            </a:pP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2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차 상보필터를 구현하고 센서 퓨전이 잘 되었는지 비교하여 확인한다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412115" lvl="1">
              <a:lnSpc>
                <a:spcPct val="100000"/>
              </a:lnSpc>
              <a:spcBef>
                <a:spcPts val="165"/>
              </a:spcBef>
              <a:buSzPct val="95238"/>
              <a:tabLst>
                <a:tab pos="626745" algn="l"/>
              </a:tabLst>
            </a:pP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실험 방법</a:t>
            </a:r>
            <a:endParaRPr lang="en-US" altLang="ko-KR" sz="2400" spc="35" dirty="0">
              <a:solidFill>
                <a:srgbClr val="006FBF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869315" lvl="1" indent="-457200">
              <a:lnSpc>
                <a:spcPct val="100000"/>
              </a:lnSpc>
              <a:spcBef>
                <a:spcPts val="165"/>
              </a:spcBef>
              <a:buSzPct val="95238"/>
              <a:buAutoNum type="arabicPeriod"/>
              <a:tabLst>
                <a:tab pos="626745" algn="l"/>
              </a:tabLst>
            </a:pP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	2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차 상보필터를 구현한 후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아래의 동작을 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6~7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회 반복한다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869315" lvl="1" indent="-457200">
              <a:lnSpc>
                <a:spcPct val="100000"/>
              </a:lnSpc>
              <a:spcBef>
                <a:spcPts val="165"/>
              </a:spcBef>
              <a:buSzPct val="95238"/>
              <a:buAutoNum type="arabicPeriod"/>
              <a:tabLst>
                <a:tab pos="626745" algn="l"/>
              </a:tabLst>
            </a:pP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가속도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dirty="0" err="1">
                <a:latin typeface="휴먼매직체" pitchFamily="18" charset="-127"/>
                <a:ea typeface="휴먼매직체" pitchFamily="18" charset="-127"/>
              </a:rPr>
              <a:t>자이로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 및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1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차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, 2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차 상보필터의 값을 추출하여 그래프로 </a:t>
            </a:r>
            <a:r>
              <a:rPr lang="ko-KR" altLang="en-US" sz="2400" dirty="0" err="1">
                <a:latin typeface="휴먼매직체" pitchFamily="18" charset="-127"/>
                <a:ea typeface="휴먼매직체" pitchFamily="18" charset="-127"/>
              </a:rPr>
              <a:t>시각화한다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</a:t>
            </a:r>
            <a:endParaRPr lang="en-US" altLang="ko-KR" sz="2400" spc="35" dirty="0">
              <a:solidFill>
                <a:srgbClr val="006FBF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실험 환경</a:t>
            </a:r>
            <a:endParaRPr lang="en-US" altLang="ko-KR" sz="2400" spc="35" dirty="0">
              <a:solidFill>
                <a:srgbClr val="006FBF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213995" algn="l"/>
              </a:tabLst>
            </a:pPr>
            <a:r>
              <a:rPr lang="en-US" altLang="ko-KR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	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h/w :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갤럭시 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A80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사용</a:t>
            </a:r>
            <a:endParaRPr lang="en-US" altLang="ko-KR" sz="2400" spc="35" dirty="0">
              <a:latin typeface="휴먼매직체" pitchFamily="18" charset="-127"/>
              <a:ea typeface="휴먼매직체" pitchFamily="18" charset="-127"/>
            </a:endParaRPr>
          </a:p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213995" algn="l"/>
              </a:tabLst>
            </a:pPr>
            <a:endParaRPr lang="en-US" altLang="ko-KR" sz="2400" spc="35" dirty="0">
              <a:latin typeface="휴먼매직체" pitchFamily="18" charset="-127"/>
              <a:ea typeface="휴먼매직체" pitchFamily="18" charset="-127"/>
            </a:endParaRPr>
          </a:p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213995" algn="l"/>
              </a:tabLst>
            </a:pP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	s/w : </a:t>
            </a: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570A9151-0B30-47B5-83D7-13CF25991C4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3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26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graphicFrame>
        <p:nvGraphicFramePr>
          <p:cNvPr id="31" name="개체 30">
            <a:extLst>
              <a:ext uri="{FF2B5EF4-FFF2-40B4-BE49-F238E27FC236}">
                <a16:creationId xmlns:a16="http://schemas.microsoft.com/office/drawing/2014/main" id="{A9A8A14D-2901-40D1-825B-093DEEFD16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174703"/>
              </p:ext>
            </p:extLst>
          </p:nvPr>
        </p:nvGraphicFramePr>
        <p:xfrm>
          <a:off x="1682750" y="5524933"/>
          <a:ext cx="1431972" cy="805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포장기 셸 개체" showAsIcon="1" r:id="rId26" imgW="956880" imgH="537840" progId="Package">
                  <p:embed/>
                </p:oleObj>
              </mc:Choice>
              <mc:Fallback>
                <p:oleObj name="포장기 셸 개체" showAsIcon="1" r:id="rId26" imgW="956880" imgH="537840" progId="Package">
                  <p:embed/>
                  <p:pic>
                    <p:nvPicPr>
                      <p:cNvPr id="31" name="개체 30">
                        <a:extLst>
                          <a:ext uri="{FF2B5EF4-FFF2-40B4-BE49-F238E27FC236}">
                            <a16:creationId xmlns:a16="http://schemas.microsoft.com/office/drawing/2014/main" id="{A9A8A14D-2901-40D1-825B-093DEEFD16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682750" y="5524933"/>
                        <a:ext cx="1431972" cy="805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" name="그림 34" descr="앉아있는, 사진, 그리기이(가) 표시된 사진&#10;&#10;자동 생성된 설명">
            <a:extLst>
              <a:ext uri="{FF2B5EF4-FFF2-40B4-BE49-F238E27FC236}">
                <a16:creationId xmlns:a16="http://schemas.microsoft.com/office/drawing/2014/main" id="{1DCB53C2-07B0-403F-AB25-2DD6BD2797B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676" y="4150635"/>
            <a:ext cx="4716902" cy="227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9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26047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sz="2800" dirty="0">
                <a:latin typeface="휴먼둥근헤드라인" pitchFamily="18" charset="-127"/>
                <a:ea typeface="휴먼둥근헤드라인" pitchFamily="18" charset="-127"/>
              </a:rPr>
              <a:t>Lab1(2/6)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807726" y="1674145"/>
            <a:ext cx="9180824" cy="1631857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en-US" altLang="ko-KR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2</a:t>
            </a:r>
            <a:r>
              <a:rPr lang="ko-KR" altLang="en-US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차 상보필터</a:t>
            </a:r>
            <a:endParaRPr lang="en-US" altLang="ko-KR" sz="2400" spc="35" dirty="0">
              <a:solidFill>
                <a:srgbClr val="006FBF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endParaRPr lang="en-US" altLang="ko-KR" sz="2400" spc="35" dirty="0">
              <a:solidFill>
                <a:srgbClr val="006FBF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469265" lvl="1">
              <a:spcBef>
                <a:spcPts val="305"/>
              </a:spcBef>
              <a:tabLst>
                <a:tab pos="213995" algn="l"/>
              </a:tabLst>
            </a:pP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	</a:t>
            </a:r>
          </a:p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213995" algn="l"/>
              </a:tabLst>
            </a:pPr>
            <a:endParaRPr lang="en-US" altLang="ko-KR" sz="2400" spc="35" dirty="0">
              <a:solidFill>
                <a:srgbClr val="006FB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5" name="슬라이드 번호 개체 틀 34">
            <a:extLst>
              <a:ext uri="{FF2B5EF4-FFF2-40B4-BE49-F238E27FC236}">
                <a16:creationId xmlns:a16="http://schemas.microsoft.com/office/drawing/2014/main" id="{CE791AAF-3D77-44A6-BF9F-35E97BDB5B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4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26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BE2FAE9-AC99-4D82-A1D3-53FB85B9D96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87" y="2221210"/>
            <a:ext cx="8793378" cy="207005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62E33A5-D275-487A-88DF-8872C2D017FA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10944" y="4686660"/>
            <a:ext cx="4695825" cy="15240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1623064-3EED-4675-A11D-11BFBBAC849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340350" y="4626312"/>
            <a:ext cx="5233065" cy="1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2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26047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sz="2800" dirty="0">
                <a:latin typeface="휴먼둥근헤드라인" pitchFamily="18" charset="-127"/>
                <a:ea typeface="휴먼둥근헤드라인" pitchFamily="18" charset="-127"/>
              </a:rPr>
              <a:t>Lab1(3/6)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C10515E7-823B-407C-A45A-BECC8E160C7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5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26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sp>
        <p:nvSpPr>
          <p:cNvPr id="33" name="object 30">
            <a:extLst>
              <a:ext uri="{FF2B5EF4-FFF2-40B4-BE49-F238E27FC236}">
                <a16:creationId xmlns:a16="http://schemas.microsoft.com/office/drawing/2014/main" id="{5E424E68-0AE5-4700-A7F1-E3E69FF961AC}"/>
              </a:ext>
            </a:extLst>
          </p:cNvPr>
          <p:cNvSpPr txBox="1"/>
          <p:nvPr/>
        </p:nvSpPr>
        <p:spPr>
          <a:xfrm>
            <a:off x="807726" y="1674145"/>
            <a:ext cx="9180824" cy="4701928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en-US" altLang="ko-KR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PID </a:t>
            </a:r>
            <a:r>
              <a:rPr lang="ko-KR" altLang="en-US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제어기</a:t>
            </a:r>
            <a:endParaRPr lang="en-US" altLang="ko-KR" sz="2400" spc="35" dirty="0">
              <a:solidFill>
                <a:srgbClr val="006FBF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812165" lvl="1" indent="-342900">
              <a:spcBef>
                <a:spcPts val="305"/>
              </a:spcBef>
              <a:buFontTx/>
              <a:buChar char="-"/>
              <a:tabLst>
                <a:tab pos="213995" algn="l"/>
              </a:tabLst>
            </a:pP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비례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-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적분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-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미분 제어기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(</a:t>
            </a:r>
            <a:r>
              <a:rPr lang="en-US" altLang="ko-KR" sz="2400" spc="35" dirty="0" err="1">
                <a:latin typeface="휴먼매직체" pitchFamily="18" charset="-127"/>
                <a:ea typeface="휴먼매직체" pitchFamily="18" charset="-127"/>
              </a:rPr>
              <a:t>Proprortional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-Integral-Differential controller)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또는 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PID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제어로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기본적으로 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“</a:t>
            </a:r>
            <a:r>
              <a:rPr lang="ko-KR" altLang="en-US" sz="2400" spc="35" dirty="0" err="1">
                <a:latin typeface="휴먼매직체" pitchFamily="18" charset="-127"/>
                <a:ea typeface="휴먼매직체" pitchFamily="18" charset="-127"/>
              </a:rPr>
              <a:t>피드백＂제어기의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 형태를 가지고 있다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812165" lvl="1" indent="-342900">
              <a:spcBef>
                <a:spcPts val="305"/>
              </a:spcBef>
              <a:buFontTx/>
              <a:buChar char="-"/>
              <a:tabLst>
                <a:tab pos="213995" algn="l"/>
              </a:tabLst>
            </a:pP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제어하고자 하는 대상의 </a:t>
            </a:r>
            <a:r>
              <a:rPr lang="ko-KR" altLang="en-US" sz="2400" spc="35" dirty="0" err="1">
                <a:latin typeface="휴먼매직체" pitchFamily="18" charset="-127"/>
                <a:ea typeface="휴먼매직체" pitchFamily="18" charset="-127"/>
              </a:rPr>
              <a:t>출력값을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 측정해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원하고자 하는 </a:t>
            </a:r>
            <a:r>
              <a:rPr lang="ko-KR" altLang="en-US" sz="2400" spc="35" dirty="0" err="1">
                <a:latin typeface="휴먼매직체" pitchFamily="18" charset="-127"/>
                <a:ea typeface="휴먼매직체" pitchFamily="18" charset="-127"/>
              </a:rPr>
              <a:t>참조값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 혹은 </a:t>
            </a:r>
            <a:r>
              <a:rPr lang="ko-KR" altLang="en-US" sz="2400" spc="35" dirty="0" err="1">
                <a:latin typeface="휴먼매직체" pitchFamily="18" charset="-127"/>
                <a:ea typeface="휴먼매직체" pitchFamily="18" charset="-127"/>
              </a:rPr>
              <a:t>설정값과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 비교하여 오차를 계산하고 이 </a:t>
            </a:r>
            <a:r>
              <a:rPr lang="ko-KR" altLang="en-US" sz="2400" spc="35" dirty="0" err="1">
                <a:latin typeface="휴먼매직체" pitchFamily="18" charset="-127"/>
                <a:ea typeface="휴먼매직체" pitchFamily="18" charset="-127"/>
              </a:rPr>
              <a:t>오차값을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 이용하여 제어에 필요한 </a:t>
            </a:r>
            <a:r>
              <a:rPr lang="ko-KR" altLang="en-US" sz="2400" spc="35" dirty="0" err="1">
                <a:latin typeface="휴먼매직체" pitchFamily="18" charset="-127"/>
                <a:ea typeface="휴먼매직체" pitchFamily="18" charset="-127"/>
              </a:rPr>
              <a:t>제어값을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 계산하는 구조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812165" lvl="1" indent="-342900">
              <a:spcBef>
                <a:spcPts val="305"/>
              </a:spcBef>
              <a:buFontTx/>
              <a:buChar char="-"/>
              <a:tabLst>
                <a:tab pos="213995" algn="l"/>
              </a:tabLst>
            </a:pPr>
            <a:r>
              <a:rPr lang="en-US" altLang="ko-KR" sz="2400" spc="35" dirty="0" err="1">
                <a:latin typeface="휴먼매직체" pitchFamily="18" charset="-127"/>
                <a:ea typeface="휴먼매직체" pitchFamily="18" charset="-127"/>
              </a:rPr>
              <a:t>Kp,Ki,Kd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을 </a:t>
            </a:r>
            <a:r>
              <a:rPr lang="ko-KR" altLang="en-US" sz="2400" spc="35" dirty="0" err="1">
                <a:latin typeface="휴먼매직체" pitchFamily="18" charset="-127"/>
                <a:ea typeface="휴먼매직체" pitchFamily="18" charset="-127"/>
              </a:rPr>
              <a:t>게인값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 혹은 </a:t>
            </a:r>
            <a:r>
              <a:rPr lang="ko-KR" altLang="en-US" sz="2400" spc="35" dirty="0" err="1">
                <a:latin typeface="휴먼매직체" pitchFamily="18" charset="-127"/>
                <a:ea typeface="휴먼매직체" pitchFamily="18" charset="-127"/>
              </a:rPr>
              <a:t>이득값이라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 하고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적절한 </a:t>
            </a:r>
            <a:r>
              <a:rPr lang="ko-KR" altLang="en-US" sz="2400" spc="35" dirty="0" err="1">
                <a:latin typeface="휴먼매직체" pitchFamily="18" charset="-127"/>
                <a:ea typeface="휴먼매직체" pitchFamily="18" charset="-127"/>
              </a:rPr>
              <a:t>이득값을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 수학적 혹은 실험적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/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경험적 방법을 통해 계산하는 과정을 튜닝이라고 한다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469265" lvl="1">
              <a:spcBef>
                <a:spcPts val="305"/>
              </a:spcBef>
              <a:tabLst>
                <a:tab pos="213995" algn="l"/>
              </a:tabLst>
            </a:pPr>
            <a:endParaRPr lang="en-US" altLang="ko-KR" sz="2400" spc="35" dirty="0">
              <a:latin typeface="휴먼매직체" pitchFamily="18" charset="-127"/>
              <a:ea typeface="휴먼매직체" pitchFamily="18" charset="-127"/>
              <a:sym typeface="Wingdings" panose="05000000000000000000" pitchFamily="2" charset="2"/>
            </a:endParaRPr>
          </a:p>
          <a:p>
            <a:pPr marL="469265" lvl="1">
              <a:spcBef>
                <a:spcPts val="305"/>
              </a:spcBef>
              <a:tabLst>
                <a:tab pos="213995" algn="l"/>
              </a:tabLst>
            </a:pP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  <a:sym typeface="Wingdings" panose="05000000000000000000" pitchFamily="2" charset="2"/>
              </a:rPr>
              <a:t>적절한 </a:t>
            </a:r>
            <a:r>
              <a:rPr lang="ko-KR" altLang="en-US" sz="2400" spc="35" dirty="0" err="1">
                <a:latin typeface="휴먼매직체" pitchFamily="18" charset="-127"/>
                <a:ea typeface="휴먼매직체" pitchFamily="18" charset="-127"/>
                <a:sym typeface="Wingdings" panose="05000000000000000000" pitchFamily="2" charset="2"/>
              </a:rPr>
              <a:t>참조값이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  <a:sym typeface="Wingdings" panose="05000000000000000000" pitchFamily="2" charset="2"/>
              </a:rPr>
              <a:t> 있어야 피드백을 통해 </a:t>
            </a:r>
            <a:r>
              <a:rPr lang="en-US" altLang="ko-KR" sz="2400" spc="35" dirty="0" err="1">
                <a:latin typeface="휴먼매직체" pitchFamily="18" charset="-127"/>
                <a:ea typeface="휴먼매직체" pitchFamily="18" charset="-127"/>
                <a:sym typeface="Wingdings" panose="05000000000000000000" pitchFamily="2" charset="2"/>
              </a:rPr>
              <a:t>kp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  <a:sym typeface="Wingdings" panose="05000000000000000000" pitchFamily="2" charset="2"/>
              </a:rPr>
              <a:t>, </a:t>
            </a:r>
            <a:r>
              <a:rPr lang="en-US" altLang="ko-KR" sz="2400" spc="35" dirty="0" err="1">
                <a:latin typeface="휴먼매직체" pitchFamily="18" charset="-127"/>
                <a:ea typeface="휴먼매직체" pitchFamily="18" charset="-127"/>
                <a:sym typeface="Wingdings" panose="05000000000000000000" pitchFamily="2" charset="2"/>
              </a:rPr>
              <a:t>ki</a:t>
            </a:r>
            <a:r>
              <a:rPr lang="ko-KR" altLang="en-US" sz="2400" spc="35" dirty="0" err="1">
                <a:latin typeface="휴먼매직체" pitchFamily="18" charset="-127"/>
                <a:ea typeface="휴먼매직체" pitchFamily="18" charset="-127"/>
                <a:sym typeface="Wingdings" panose="05000000000000000000" pitchFamily="2" charset="2"/>
              </a:rPr>
              <a:t>를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  <a:sym typeface="Wingdings" panose="05000000000000000000" pitchFamily="2" charset="2"/>
              </a:rPr>
              <a:t> 구할 수 있다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  <a:sym typeface="Wingdings" panose="05000000000000000000" pitchFamily="2" charset="2"/>
              </a:rPr>
              <a:t>.</a:t>
            </a:r>
            <a:endParaRPr lang="en-US" altLang="ko-KR" sz="2400" spc="35" dirty="0">
              <a:latin typeface="휴먼매직체" pitchFamily="18" charset="-127"/>
              <a:ea typeface="휴먼매직체" pitchFamily="18" charset="-127"/>
            </a:endParaRPr>
          </a:p>
          <a:p>
            <a:pPr marL="812165" lvl="1" indent="-342900">
              <a:spcBef>
                <a:spcPts val="305"/>
              </a:spcBef>
              <a:buFontTx/>
              <a:buChar char="-"/>
              <a:tabLst>
                <a:tab pos="213995" algn="l"/>
              </a:tabLst>
            </a:pPr>
            <a:endParaRPr lang="en-US" altLang="ko-KR" sz="2400" spc="35" dirty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4" name="object 30">
            <a:extLst>
              <a:ext uri="{FF2B5EF4-FFF2-40B4-BE49-F238E27FC236}">
                <a16:creationId xmlns:a16="http://schemas.microsoft.com/office/drawing/2014/main" id="{25C23509-E93E-4C96-A3EE-373C27B83E65}"/>
              </a:ext>
            </a:extLst>
          </p:cNvPr>
          <p:cNvSpPr txBox="1"/>
          <p:nvPr/>
        </p:nvSpPr>
        <p:spPr>
          <a:xfrm>
            <a:off x="807726" y="3854450"/>
            <a:ext cx="9180824" cy="816249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213995" algn="l"/>
              </a:tabLst>
            </a:pPr>
            <a:endParaRPr lang="en-US" altLang="ko-KR" sz="2400" spc="35" dirty="0">
              <a:solidFill>
                <a:srgbClr val="006FBF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812165" lvl="1" indent="-342900">
              <a:spcBef>
                <a:spcPts val="305"/>
              </a:spcBef>
              <a:buFontTx/>
              <a:buChar char="-"/>
              <a:tabLst>
                <a:tab pos="213995" algn="l"/>
              </a:tabLst>
            </a:pPr>
            <a:endParaRPr lang="en-US" altLang="ko-KR" sz="2400" spc="35" dirty="0">
              <a:solidFill>
                <a:srgbClr val="006FB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943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26047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sz="2800" dirty="0">
                <a:latin typeface="휴먼둥근헤드라인" pitchFamily="18" charset="-127"/>
                <a:ea typeface="휴먼둥근헤드라인" pitchFamily="18" charset="-127"/>
              </a:rPr>
              <a:t>Lab1(4/6)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807726" y="1674145"/>
            <a:ext cx="9180824" cy="40844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실험 결과</a:t>
            </a:r>
            <a:endParaRPr lang="en-US" altLang="ko-KR" sz="2400" spc="35" dirty="0">
              <a:solidFill>
                <a:srgbClr val="006FB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1" name="슬라이드 번호 개체 틀 30">
            <a:extLst>
              <a:ext uri="{FF2B5EF4-FFF2-40B4-BE49-F238E27FC236}">
                <a16:creationId xmlns:a16="http://schemas.microsoft.com/office/drawing/2014/main" id="{4382BCC3-8C2C-471F-9F1E-BBAAB96C74C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6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26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sp>
        <p:nvSpPr>
          <p:cNvPr id="37" name="object 30">
            <a:extLst>
              <a:ext uri="{FF2B5EF4-FFF2-40B4-BE49-F238E27FC236}">
                <a16:creationId xmlns:a16="http://schemas.microsoft.com/office/drawing/2014/main" id="{0364FA69-88A7-4474-BAE8-4B30D9E26A28}"/>
              </a:ext>
            </a:extLst>
          </p:cNvPr>
          <p:cNvSpPr txBox="1"/>
          <p:nvPr/>
        </p:nvSpPr>
        <p:spPr>
          <a:xfrm>
            <a:off x="1343346" y="2586467"/>
            <a:ext cx="4383189" cy="40844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469265" lvl="1">
              <a:spcBef>
                <a:spcPts val="305"/>
              </a:spcBef>
              <a:tabLst>
                <a:tab pos="213995" algn="l"/>
              </a:tabLst>
            </a:pP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	</a:t>
            </a:r>
          </a:p>
        </p:txBody>
      </p:sp>
      <p:graphicFrame>
        <p:nvGraphicFramePr>
          <p:cNvPr id="38" name="차트 37">
            <a:extLst>
              <a:ext uri="{FF2B5EF4-FFF2-40B4-BE49-F238E27FC236}">
                <a16:creationId xmlns:a16="http://schemas.microsoft.com/office/drawing/2014/main" id="{F0FB2FCA-2476-43D5-AB2E-46697E4D28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4044354"/>
              </p:ext>
            </p:extLst>
          </p:nvPr>
        </p:nvGraphicFramePr>
        <p:xfrm>
          <a:off x="599848" y="2265495"/>
          <a:ext cx="10306050" cy="4097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</p:spTree>
    <p:extLst>
      <p:ext uri="{BB962C8B-B14F-4D97-AF65-F5344CB8AC3E}">
        <p14:creationId xmlns:p14="http://schemas.microsoft.com/office/powerpoint/2010/main" val="334309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26047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sz="2800" dirty="0">
                <a:latin typeface="휴먼둥근헤드라인" pitchFamily="18" charset="-127"/>
                <a:ea typeface="휴먼둥근헤드라인" pitchFamily="18" charset="-127"/>
              </a:rPr>
              <a:t>Lab1(5/6)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C10515E7-823B-407C-A45A-BECC8E160C7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7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26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sp>
        <p:nvSpPr>
          <p:cNvPr id="33" name="object 30">
            <a:extLst>
              <a:ext uri="{FF2B5EF4-FFF2-40B4-BE49-F238E27FC236}">
                <a16:creationId xmlns:a16="http://schemas.microsoft.com/office/drawing/2014/main" id="{5E424E68-0AE5-4700-A7F1-E3E69FF961AC}"/>
              </a:ext>
            </a:extLst>
          </p:cNvPr>
          <p:cNvSpPr txBox="1"/>
          <p:nvPr/>
        </p:nvSpPr>
        <p:spPr>
          <a:xfrm>
            <a:off x="807726" y="1674145"/>
            <a:ext cx="9180824" cy="816249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469265" lvl="1">
              <a:spcBef>
                <a:spcPts val="305"/>
              </a:spcBef>
              <a:tabLst>
                <a:tab pos="213995" algn="l"/>
              </a:tabLst>
            </a:pPr>
            <a:endParaRPr lang="en-US" altLang="ko-KR" sz="2400" spc="35" dirty="0">
              <a:latin typeface="휴먼매직체" pitchFamily="18" charset="-127"/>
              <a:ea typeface="휴먼매직체" pitchFamily="18" charset="-127"/>
            </a:endParaRPr>
          </a:p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213995" algn="l"/>
              </a:tabLst>
            </a:pPr>
            <a:endParaRPr lang="en-US" altLang="ko-KR" sz="2400" spc="35" dirty="0">
              <a:solidFill>
                <a:srgbClr val="006FB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graphicFrame>
        <p:nvGraphicFramePr>
          <p:cNvPr id="34" name="차트 33">
            <a:extLst>
              <a:ext uri="{FF2B5EF4-FFF2-40B4-BE49-F238E27FC236}">
                <a16:creationId xmlns:a16="http://schemas.microsoft.com/office/drawing/2014/main" id="{62853E5A-A531-4410-8F25-12C92F9865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4646798"/>
              </p:ext>
            </p:extLst>
          </p:nvPr>
        </p:nvGraphicFramePr>
        <p:xfrm>
          <a:off x="1343346" y="1955090"/>
          <a:ext cx="8191038" cy="3945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</p:spTree>
    <p:extLst>
      <p:ext uri="{BB962C8B-B14F-4D97-AF65-F5344CB8AC3E}">
        <p14:creationId xmlns:p14="http://schemas.microsoft.com/office/powerpoint/2010/main" val="74805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26047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sz="2800" dirty="0">
                <a:latin typeface="휴먼둥근헤드라인" pitchFamily="18" charset="-127"/>
                <a:ea typeface="휴먼둥근헤드라인" pitchFamily="18" charset="-127"/>
              </a:rPr>
              <a:t>Lab1(6/6)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807726" y="1674145"/>
            <a:ext cx="9180824" cy="3924792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305"/>
              </a:spcBef>
              <a:buFont typeface="Wingdings" panose="05000000000000000000" pitchFamily="2" charset="2"/>
              <a:buChar char="§"/>
              <a:tabLst>
                <a:tab pos="213995" algn="l"/>
              </a:tabLst>
            </a:pPr>
            <a:r>
              <a:rPr lang="ko-KR" altLang="en-US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실험 결과</a:t>
            </a:r>
            <a:endParaRPr lang="en-US" altLang="ko-KR" sz="2400" spc="35" dirty="0">
              <a:solidFill>
                <a:srgbClr val="006FBF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812165" lvl="1" indent="-342900">
              <a:spcBef>
                <a:spcPts val="305"/>
              </a:spcBef>
              <a:buFontTx/>
              <a:buChar char="-"/>
              <a:tabLst>
                <a:tab pos="213995" algn="l"/>
              </a:tabLst>
            </a:pP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2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차 상보필터가 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1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차 상보필터의 노이즈 일부분을 감소시키긴 했지만 여전히 튀는 값이 발생하였다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812165" lvl="1" indent="-342900">
              <a:spcBef>
                <a:spcPts val="305"/>
              </a:spcBef>
              <a:buFontTx/>
              <a:buChar char="-"/>
              <a:tabLst>
                <a:tab pos="213995" algn="l"/>
              </a:tabLst>
            </a:pP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2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차 상보필터의 경우 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1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차 상보필터와 다르게 </a:t>
            </a:r>
            <a:r>
              <a:rPr lang="en-US" altLang="ko-KR" sz="2400" spc="35" dirty="0" err="1">
                <a:latin typeface="휴먼매직체" pitchFamily="18" charset="-127"/>
                <a:ea typeface="휴먼매직체" pitchFamily="18" charset="-127"/>
              </a:rPr>
              <a:t>kp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en-US" altLang="ko-KR" sz="2400" spc="35" dirty="0" err="1">
                <a:latin typeface="휴먼매직체" pitchFamily="18" charset="-127"/>
                <a:ea typeface="휴먼매직체" pitchFamily="18" charset="-127"/>
              </a:rPr>
              <a:t>ki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 2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가지 값을 적절하게 선택해야 하는데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이는 실험자가 실험을 하면서 참값과 실제 값의 오차를 이용하며 직접 구해야 한다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812165" lvl="1" indent="-342900">
              <a:spcBef>
                <a:spcPts val="305"/>
              </a:spcBef>
              <a:buFontTx/>
              <a:buChar char="-"/>
              <a:tabLst>
                <a:tab pos="213995" algn="l"/>
              </a:tabLst>
            </a:pP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실험환경의 한계로 적절한 참값을 비교할 수 없어 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2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차 </a:t>
            </a:r>
            <a:r>
              <a:rPr lang="ko-KR" altLang="en-US" sz="2400" spc="35" dirty="0" err="1">
                <a:latin typeface="휴먼매직체" pitchFamily="18" charset="-127"/>
                <a:ea typeface="휴먼매직체" pitchFamily="18" charset="-127"/>
              </a:rPr>
              <a:t>상보필터로서의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 역할이 뚜렷하게 나오지 않은 것 같다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.	</a:t>
            </a:r>
          </a:p>
          <a:p>
            <a:pPr marL="469265" lvl="1">
              <a:spcBef>
                <a:spcPts val="305"/>
              </a:spcBef>
              <a:tabLst>
                <a:tab pos="213995" algn="l"/>
              </a:tabLst>
            </a:pPr>
            <a:endParaRPr lang="en-US" altLang="ko-KR" sz="2400" spc="35" dirty="0">
              <a:latin typeface="휴먼매직체" pitchFamily="18" charset="-127"/>
              <a:ea typeface="휴먼매직체" pitchFamily="18" charset="-127"/>
            </a:endParaRPr>
          </a:p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213995" algn="l"/>
              </a:tabLst>
            </a:pPr>
            <a:endParaRPr lang="en-US" altLang="ko-KR" sz="2400" spc="35" dirty="0">
              <a:solidFill>
                <a:srgbClr val="006FB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5" name="슬라이드 번호 개체 틀 34">
            <a:extLst>
              <a:ext uri="{FF2B5EF4-FFF2-40B4-BE49-F238E27FC236}">
                <a16:creationId xmlns:a16="http://schemas.microsoft.com/office/drawing/2014/main" id="{CE791AAF-3D77-44A6-BF9F-35E97BDB5B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8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26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93093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26047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sz="2800" dirty="0">
                <a:latin typeface="휴먼둥근헤드라인" pitchFamily="18" charset="-127"/>
                <a:ea typeface="휴먼둥근헤드라인" pitchFamily="18" charset="-127"/>
              </a:rPr>
              <a:t>Lab2(1/15)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C10515E7-823B-407C-A45A-BECC8E160C7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9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26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sp>
        <p:nvSpPr>
          <p:cNvPr id="33" name="object 30">
            <a:extLst>
              <a:ext uri="{FF2B5EF4-FFF2-40B4-BE49-F238E27FC236}">
                <a16:creationId xmlns:a16="http://schemas.microsoft.com/office/drawing/2014/main" id="{5E424E68-0AE5-4700-A7F1-E3E69FF961AC}"/>
              </a:ext>
            </a:extLst>
          </p:cNvPr>
          <p:cNvSpPr txBox="1"/>
          <p:nvPr/>
        </p:nvSpPr>
        <p:spPr>
          <a:xfrm>
            <a:off x="807726" y="1674145"/>
            <a:ext cx="9180824" cy="277832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en-US" altLang="ko-KR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FFT(</a:t>
            </a:r>
            <a:r>
              <a:rPr lang="ko-KR" altLang="en-US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푸리에 변환</a:t>
            </a:r>
            <a:r>
              <a:rPr lang="en-US" altLang="ko-KR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)</a:t>
            </a:r>
          </a:p>
          <a:p>
            <a:pPr marL="812165" lvl="1" indent="-342900">
              <a:spcBef>
                <a:spcPts val="305"/>
              </a:spcBef>
              <a:buFontTx/>
              <a:buChar char="-"/>
              <a:tabLst>
                <a:tab pos="213995" algn="l"/>
              </a:tabLst>
            </a:pP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푸리에 변환을 통해 지난 실험에서 얻은 데이터를 다른 도메인으로 나타내 보고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분석해보고 역 </a:t>
            </a:r>
            <a:r>
              <a:rPr lang="ko-KR" altLang="en-US" sz="2400" spc="35" dirty="0" err="1">
                <a:latin typeface="휴먼매직체" pitchFamily="18" charset="-127"/>
                <a:ea typeface="휴먼매직체" pitchFamily="18" charset="-127"/>
              </a:rPr>
              <a:t>푸리에변환을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 통해 얻은 데이터를 보정해봤다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812165" lvl="1" indent="-342900">
              <a:spcBef>
                <a:spcPts val="305"/>
              </a:spcBef>
              <a:buFontTx/>
              <a:buChar char="-"/>
              <a:tabLst>
                <a:tab pos="213995" algn="l"/>
              </a:tabLst>
            </a:pPr>
            <a:endParaRPr lang="en-US" altLang="ko-KR" sz="2400" spc="35" dirty="0">
              <a:latin typeface="휴먼매직체" pitchFamily="18" charset="-127"/>
              <a:ea typeface="휴먼매직체" pitchFamily="18" charset="-127"/>
            </a:endParaRPr>
          </a:p>
          <a:p>
            <a:pPr marL="812165" lvl="1" indent="-342900">
              <a:spcBef>
                <a:spcPts val="305"/>
              </a:spcBef>
              <a:buFontTx/>
              <a:buChar char="-"/>
              <a:tabLst>
                <a:tab pos="213995" algn="l"/>
              </a:tabLst>
            </a:pP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데이터는 지난 실험에서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진행한 것과 같은 데이터를 사용했다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데이터는 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50ms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마다 찍힌 데이터가 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180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개 있다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213995" algn="l"/>
              </a:tabLst>
            </a:pPr>
            <a:endParaRPr lang="en-US" altLang="ko-KR" sz="2400" spc="35" dirty="0">
              <a:solidFill>
                <a:srgbClr val="006FB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7344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1124</TotalTime>
  <Words>913</Words>
  <Application>Microsoft Office PowerPoint</Application>
  <PresentationFormat>사용자 지정</PresentationFormat>
  <Paragraphs>179</Paragraphs>
  <Slides>26</Slides>
  <Notes>4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8" baseType="lpstr">
      <vt:lpstr>Noto Sans CJK JP Regular</vt:lpstr>
      <vt:lpstr>맑은 고딕</vt:lpstr>
      <vt:lpstr>휴먼둥근헤드라인</vt:lpstr>
      <vt:lpstr>휴먼매직체</vt:lpstr>
      <vt:lpstr>Arial</vt:lpstr>
      <vt:lpstr>Calibri</vt:lpstr>
      <vt:lpstr>MV Boli</vt:lpstr>
      <vt:lpstr>Times New Roman</vt:lpstr>
      <vt:lpstr>Trebuchet MS</vt:lpstr>
      <vt:lpstr>Wingdings</vt:lpstr>
      <vt:lpstr>Office Theme</vt:lpstr>
      <vt:lpstr>포장기 셸 개체</vt:lpstr>
      <vt:lpstr>Accelerometer Sensor  IISL  2020.05.25 박은화 전성윤</vt:lpstr>
      <vt:lpstr>PowerPoint 프레젠테이션</vt:lpstr>
      <vt:lpstr>Lab1(1/6)</vt:lpstr>
      <vt:lpstr>Lab1(2/6)</vt:lpstr>
      <vt:lpstr>Lab1(3/6)</vt:lpstr>
      <vt:lpstr>Lab1(4/6)</vt:lpstr>
      <vt:lpstr>Lab1(5/6)</vt:lpstr>
      <vt:lpstr>Lab1(6/6)</vt:lpstr>
      <vt:lpstr>Lab2(1/15)</vt:lpstr>
      <vt:lpstr>Lab2(2/15)</vt:lpstr>
      <vt:lpstr>Lab2(3/15)</vt:lpstr>
      <vt:lpstr>Lab2(4/14)</vt:lpstr>
      <vt:lpstr>Lab2(5/15)</vt:lpstr>
      <vt:lpstr>Lab2(6/15)</vt:lpstr>
      <vt:lpstr>Lab2(7/15)</vt:lpstr>
      <vt:lpstr>Lab2(8/15)</vt:lpstr>
      <vt:lpstr>Lab2(9/15)</vt:lpstr>
      <vt:lpstr>Lab2(10/15)</vt:lpstr>
      <vt:lpstr>Lab2(11/15)</vt:lpstr>
      <vt:lpstr>Lab2(12/15)</vt:lpstr>
      <vt:lpstr>Lab2(13/15)</vt:lpstr>
      <vt:lpstr>Lab2(14/15)</vt:lpstr>
      <vt:lpstr>Lab2(15/15)</vt:lpstr>
      <vt:lpstr>Future Works</vt:lpstr>
      <vt:lpstr>References</vt:lpstr>
      <vt:lpstr>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the Sensors in Our Smartphones IISL</dc:title>
  <dc:creator>iisl</dc:creator>
  <cp:lastModifiedBy>박 은화</cp:lastModifiedBy>
  <cp:revision>82</cp:revision>
  <dcterms:created xsi:type="dcterms:W3CDTF">2020-01-01T11:50:31Z</dcterms:created>
  <dcterms:modified xsi:type="dcterms:W3CDTF">2020-05-31T02:43:12Z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2019-12-04T00:00:00Z</vt:filetime>
  </property>
  <property fmtid="{D5CDD505-2E9C-101B-9397-08002B2CF9AE}" pid="3" name="Creator">
    <vt:lpwstr>Hancom PDF 1.3.0.534</vt:lpwstr>
  </property>
  <property fmtid="{D5CDD505-2E9C-101B-9397-08002B2CF9AE}" pid="4" name="LastSaved">
    <vt:filetime>2020-01-01T00:00:00Z</vt:filetime>
  </property>
</Properties>
</file>