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latin typeface="한컴 윤고딕 250"/>
                <a:ea typeface="한컴 윤고딕 250"/>
              </a:rPr>
              <a:t>2d </a:t>
            </a:r>
            <a:r>
              <a:rPr lang="ko-KR" altLang="en-US">
                <a:latin typeface="한컴 윤고딕 250"/>
                <a:ea typeface="한컴 윤고딕 250"/>
              </a:rPr>
              <a:t>게임</a:t>
            </a:r>
            <a:r>
              <a:rPr lang="en-US" altLang="ko-KR">
                <a:latin typeface="한컴 윤고딕 250"/>
                <a:ea typeface="한컴 윤고딕 250"/>
              </a:rPr>
              <a:t> </a:t>
            </a:r>
            <a:r>
              <a:rPr lang="ko-KR" altLang="en-US">
                <a:latin typeface="한컴 윤고딕 250"/>
                <a:ea typeface="한컴 윤고딕 250"/>
              </a:rPr>
              <a:t>프로그래밍 </a:t>
            </a:r>
            <a:r>
              <a:rPr lang="en-US" altLang="ko-KR">
                <a:latin typeface="한컴 윤고딕 250"/>
                <a:ea typeface="한컴 윤고딕 250"/>
              </a:rPr>
              <a:t>2</a:t>
            </a:r>
            <a:r>
              <a:rPr lang="ko-KR" altLang="en-US">
                <a:latin typeface="한컴 윤고딕 250"/>
                <a:ea typeface="한컴 윤고딕 250"/>
              </a:rPr>
              <a:t>차 프로젝트 </a:t>
            </a:r>
            <a:endParaRPr lang="ko-KR" altLang="en-US">
              <a:latin typeface="한컴 윤고딕 250"/>
              <a:ea typeface="한컴 윤고딕 25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 algn="r">
              <a:defRPr/>
            </a:pPr>
            <a:r>
              <a:rPr lang="en-US" altLang="ko-KR">
                <a:latin typeface="한컴 윤고딕 240"/>
                <a:ea typeface="한컴 윤고딕 240"/>
              </a:rPr>
              <a:t>2023180003_</a:t>
            </a:r>
            <a:r>
              <a:rPr lang="ko-KR" altLang="en-US">
                <a:latin typeface="한컴 윤고딕 240"/>
                <a:ea typeface="한컴 윤고딕 240"/>
              </a:rPr>
              <a:t>곽은혜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4735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latin typeface="한컴 윤고딕 250"/>
                <a:ea typeface="한컴 윤고딕 250"/>
              </a:rPr>
              <a:t>1</a:t>
            </a:r>
            <a:r>
              <a:rPr lang="ko-KR" altLang="en-US">
                <a:latin typeface="한컴 윤고딕 250"/>
                <a:ea typeface="한컴 윤고딕 250"/>
              </a:rPr>
              <a:t>차 개발 계획 </a:t>
            </a:r>
            <a:endParaRPr lang="ko-KR" altLang="en-US">
              <a:latin typeface="한컴 윤고딕 250"/>
              <a:ea typeface="한컴 윤고딕 25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599" y="1600200"/>
          <a:ext cx="10972798" cy="4525963"/>
        </p:xfrm>
        <a:graphic>
          <a:graphicData uri="http://schemas.openxmlformats.org/drawingml/2006/table">
            <a:tbl>
              <a:tblPr firstRow="1" bandRow="1">
                <a:tableStyle styleId="{1F423C0B-24CF-4C3C-8A59-7768EA0501B5}" styleName="Normal Style 1 - Accent 3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3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3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3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3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3"/>
                        </a:solidFill>
                      </a:fill>
                    </a:tcStyle>
                  </a:firstRow>
                </a:tableStyle>
              </a:tblPr>
              <a:tblGrid>
                <a:gridCol w="2822338"/>
                <a:gridCol w="8150459"/>
              </a:tblGrid>
              <a:tr h="48481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날짜</a:t>
                      </a:r>
                      <a:endParaRPr lang="ko-KR" altLang="en-US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개발 내용</a:t>
                      </a:r>
                      <a:endParaRPr lang="ko-KR" altLang="en-US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701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10/14~20</a:t>
                      </a:r>
                      <a:endParaRPr lang="en-US" altLang="ko-KR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게임에 필요한 리소스 추출</a:t>
                      </a:r>
                      <a:endParaRPr lang="ko-KR" altLang="en-US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882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10/24~27</a:t>
                      </a:r>
                      <a:endParaRPr lang="en-US" altLang="ko-KR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게임 시작 화면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 캐릭터 움직임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 맵 움직임 구현</a:t>
                      </a:r>
                      <a:endParaRPr lang="ko-KR" altLang="en-US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8737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10/28~11/3</a:t>
                      </a:r>
                      <a:endParaRPr lang="en-US" altLang="ko-KR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제한시간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 게임 내 몬스터 랜덤 분포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 몬스터 움직임</a:t>
                      </a:r>
                      <a:endParaRPr lang="ko-KR" altLang="en-US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882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11/4~10</a:t>
                      </a:r>
                      <a:endParaRPr lang="en-US" altLang="ko-KR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몬스터와의 충돌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 공격 모션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 몬스터의 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hp, 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몬스터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 </a:t>
                      </a: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소멸 구현</a:t>
                      </a: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 </a:t>
                      </a:r>
                      <a:endParaRPr lang="en-US" altLang="ko-KR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701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latin typeface="한컴 윤고딕 240"/>
                          <a:ea typeface="한컴 윤고딕 240"/>
                        </a:rPr>
                        <a:t>11/12~17</a:t>
                      </a:r>
                      <a:endParaRPr lang="en-US" altLang="ko-KR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>
                          <a:latin typeface="한컴 윤고딕 240"/>
                          <a:ea typeface="한컴 윤고딕 240"/>
                        </a:rPr>
                        <a:t>점수 시스템 구현</a:t>
                      </a:r>
                      <a:endParaRPr lang="ko-KR" altLang="en-US" sz="24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817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latin typeface="한컴 윤고딕 250"/>
                <a:ea typeface="한컴 윤고딕 250"/>
              </a:rPr>
              <a:t>개발 계획 대비 현재 진행 상황</a:t>
            </a:r>
            <a:endParaRPr lang="ko-KR" altLang="en-US">
              <a:latin typeface="한컴 윤고딕 250"/>
              <a:ea typeface="한컴 윤고딕 25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381952" y="1499234"/>
          <a:ext cx="11428095" cy="50203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06955"/>
                <a:gridCol w="1449705"/>
                <a:gridCol w="6723547"/>
                <a:gridCol w="947888"/>
              </a:tblGrid>
              <a:tr h="4533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날짜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개발 내용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진행률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1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주차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(10/14~20)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계획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게임에 필요한 리소스 추출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결과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게임에 필요한 리소스 추출 실패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리소스 제작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100%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2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주차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(10/24~27)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계획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게임 시작 화면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캐릭터 움직임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맵 움직임 구현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결과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게임 시작화면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캐릭터 움직임 구현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70%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3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주차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(10/28~11/3)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계획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제한시간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게임 내 몬스터 랜덤 분포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몬스터 움직임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결과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몬스터 랜덤 분포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몬스터 움직임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70%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86477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4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주차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(11/4~10)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계획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몬스터와의 충돌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공격 모션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몬스터의 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hp, 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몬스터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 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소멸 구현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 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v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결과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몬스터 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HP, 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몬스터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 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소멸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,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 화살 발사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(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공격 아이템</a:t>
                      </a: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)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70%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5</a:t>
                      </a: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주차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(11/12~17)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계획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점수 시스템 구현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  <a:tr h="453390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결과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한컴 윤고딕 240"/>
                          <a:ea typeface="한컴 윤고딕 240"/>
                        </a:rPr>
                        <a:t>구현하지 못함</a:t>
                      </a:r>
                      <a:endParaRPr lang="ko-KR" altLang="en-US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atin typeface="한컴 윤고딕 240"/>
                          <a:ea typeface="한컴 윤고딕 240"/>
                        </a:rPr>
                        <a:t>0%</a:t>
                      </a:r>
                      <a:endParaRPr lang="en-US" altLang="ko-KR" sz="2000">
                        <a:latin typeface="한컴 윤고딕 240"/>
                        <a:ea typeface="한컴 윤고딕 240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24718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latin typeface="한컴 윤고딕 250"/>
                <a:ea typeface="한컴 윤고딕 250"/>
              </a:rPr>
              <a:t>github commits</a:t>
            </a:r>
            <a:r>
              <a:rPr lang="ko-KR" altLang="en-US">
                <a:latin typeface="한컴 윤고딕 250"/>
                <a:ea typeface="한컴 윤고딕 250"/>
              </a:rPr>
              <a:t> 통계</a:t>
            </a:r>
            <a:endParaRPr lang="ko-KR" altLang="en-US">
              <a:latin typeface="한컴 윤고딕 250"/>
              <a:ea typeface="한컴 윤고딕 250"/>
            </a:endParaRPr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02030" y="1417638"/>
            <a:ext cx="9038066" cy="49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37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화면 슬라이드 쇼(4:3)</ep:PresentationFormat>
  <ep:Paragraphs>6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2d 게임 프로그래밍 2차 프로젝트</vt:lpstr>
      <vt:lpstr>1차 개발 계획</vt:lpstr>
      <vt:lpstr>개발 계획 대비 현재 진행 상황</vt:lpstr>
      <vt:lpstr>github commits 통계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2024-11-18T11:25:10.507</dcterms:created>
  <dc:creator>user</dc:creator>
  <cp:lastModifiedBy>user</cp:lastModifiedBy>
  <dcterms:modified xsi:type="dcterms:W3CDTF">2024-11-18T12:22:17.806</dcterms:modified>
  <cp:revision>9</cp:revision>
  <dc:title>2d 게임 프로그래밍 2차 프로젝트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