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0" r:id="rId4"/>
    <p:sldId id="269" r:id="rId5"/>
    <p:sldId id="271" r:id="rId6"/>
    <p:sldId id="267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96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18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60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908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29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81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576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92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7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86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39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49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37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89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7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87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F37B-15D6-435D-B5AA-037989404198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74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al.foodcoming.stor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86B60-2D81-819A-B827-BF65F8EC9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FOOD COMING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52014A-A4B3-5EB6-6967-0D881BEEF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專案作者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周紫珍</a:t>
            </a:r>
          </a:p>
        </p:txBody>
      </p:sp>
    </p:spTree>
    <p:extLst>
      <p:ext uri="{BB962C8B-B14F-4D97-AF65-F5344CB8AC3E}">
        <p14:creationId xmlns:p14="http://schemas.microsoft.com/office/powerpoint/2010/main" val="92533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116F0-55A9-5683-AA01-BF65E45A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731" y="365124"/>
            <a:ext cx="9424264" cy="1609255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00D369-EE8C-2336-D66E-F4BDCBAD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464"/>
            <a:ext cx="10515600" cy="48904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21FDE03-C799-A74A-4C7C-E271F4876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04" y="365124"/>
            <a:ext cx="9196601" cy="61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5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1FDB79-645B-BC53-3387-43B8C072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1AFEE-3253-19FC-582B-CA5F85823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https://formal.foodcoming.store/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961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B6A7F5-884F-4299-9056-134A7943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265" y="407406"/>
            <a:ext cx="9199076" cy="1935131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庫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EC7C3BE-808D-D6B0-5FDE-40B5BA94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860" y="104311"/>
            <a:ext cx="8068801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0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E62A0-FC09-BBAF-130E-F062D435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462" y="516049"/>
            <a:ext cx="9452573" cy="1609206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術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覽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C5C3722-BFFA-3F5A-8C87-6415D2EF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04" y="204337"/>
            <a:ext cx="9345329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4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DF1F9-BFA1-FD6F-4BB4-E334D138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655" y="624110"/>
            <a:ext cx="9530958" cy="128089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0BEDF8-B662-C629-2844-A56B000B5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2311" y="1690686"/>
            <a:ext cx="3453143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前端頁面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RWD</a:t>
            </a:r>
          </a:p>
          <a:p>
            <a:pPr marL="0" indent="0">
              <a:buNone/>
            </a:pP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後端框架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Flask</a:t>
            </a:r>
          </a:p>
          <a:p>
            <a:pPr marL="0" indent="0">
              <a:buNone/>
            </a:pP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AWS S3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CBB04F7-3EB6-1F43-3D3B-9C99EF635450}"/>
              </a:ext>
            </a:extLst>
          </p:cNvPr>
          <p:cNvSpPr txBox="1">
            <a:spLocks/>
          </p:cNvSpPr>
          <p:nvPr/>
        </p:nvSpPr>
        <p:spPr>
          <a:xfrm>
            <a:off x="5724054" y="1690687"/>
            <a:ext cx="3453143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前後端溝通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WebSocket(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Socketio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地圖服務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Maps API</a:t>
            </a:r>
          </a:p>
          <a:p>
            <a:pPr marL="0" indent="0">
              <a:buNone/>
            </a:pP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金流服務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TapPay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269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67F9A-ECA1-2107-4599-E68DEF26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End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2738303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1837</TotalTime>
  <Words>87</Words>
  <Application>Microsoft Office PowerPoint</Application>
  <PresentationFormat>寬螢幕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Arial</vt:lpstr>
      <vt:lpstr>Arial Black</vt:lpstr>
      <vt:lpstr>Century Gothic</vt:lpstr>
      <vt:lpstr>Wingdings 3</vt:lpstr>
      <vt:lpstr>絲縷</vt:lpstr>
      <vt:lpstr>FOOD COMING</vt:lpstr>
      <vt:lpstr>頁 面 總 覽</vt:lpstr>
      <vt:lpstr>Demo網站</vt:lpstr>
      <vt:lpstr>資 料 庫 設 計</vt:lpstr>
      <vt:lpstr>技 術 總 覽</vt:lpstr>
      <vt:lpstr>使用工具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COMING</dc:title>
  <dc:creator>紫珍 周</dc:creator>
  <cp:lastModifiedBy>紫珍 周</cp:lastModifiedBy>
  <cp:revision>4</cp:revision>
  <dcterms:created xsi:type="dcterms:W3CDTF">2023-11-05T13:20:37Z</dcterms:created>
  <dcterms:modified xsi:type="dcterms:W3CDTF">2023-12-11T12:47:30Z</dcterms:modified>
</cp:coreProperties>
</file>