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60" r:id="rId8"/>
    <p:sldId id="258" r:id="rId9"/>
    <p:sldId id="261" r:id="rId10"/>
    <p:sldId id="263" r:id="rId11"/>
    <p:sldId id="264" r:id="rId12"/>
    <p:sldId id="265" r:id="rId13"/>
    <p:sldId id="266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0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4537 0 24575,'-2089'0'0,"1989"1"0,-115 16 0,166-10 0,0 3 0,1 1 0,1 3 0,-63 26 0,-52 38 0,3 7 0,-153 109 0,229-135 0,3 2 0,3 5 0,2 2 0,-105 126 0,73-67 0,-115 144 0,171-202 0,3 3 0,-39 80 0,54-86 0,4 2 0,2 1 0,4 1 0,3 1 0,2 0 0,4 2 0,-5 85 0,16 387 0,7-321 0,-1-92 0,32 229 0,-24-302 0,2-1 0,3 0 0,2-1 0,3 0 0,2-2 0,38 66 0,-39-86 0,2-1 0,1-2 0,2 0 0,1-2 0,60 51 0,176 107 0,-227-163 0,89 54 0,207 97 0,255 103 0,-230-118 0,-235-108 0,-40-20 0,150 40 0,90-4 0,-48-11 0,-19 1 0,457 45 0,214-92 0,-666-15 0,-190 0-222,0-2 0,69-16 1,130-40-3953,-230 51 3360,151-40 276,-2-8 1,266-121-1,-219 51 474,-148 77 1219,-21 14 2902,84-52-1969,-134 76-2083,0 0-1,-2 0 0,1-2 0,-2 0 1,0-1-1,18-25 0,-4-4-4,-2-2 0,-2-1 0,-3-1 0,22-70 0,-23 60 0,-7 23 0,-1 0 0,-3-1 0,9-61 0,-13 19 0,-4 45 0,1 0 0,2 1 0,8-33 0,0 15 0,-3 0 0,5-95 0,-15-106 0,-1 123 0,1 99 0,2 1 0,1-1 0,1 0 0,13-53 0,-6 40 0,-1 0 0,-2-1 0,1-44 0,-6-134 0,-3 135 0,-1-619 0,0 633 0,-3 0 0,-24-114 0,-58-145 0,63 256 0,-3 1 0,-4 1 0,-2 1 0,-4 2 0,-75-108 0,90 151 0,-1 0 0,-2 2 0,0 1 0,-2 1 0,-1 1 0,0 1 0,-2 2 0,0 1 0,-63-29 0,31 23 0,0 2 0,-2 3 0,0 3 0,-97-13 0,-337-31 0,427 48 0,-71-24 0,80 19 0,-122-19 0,-482 25 0,403 16 0,-125-4-1365,331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2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6685 832 24575,'-167'-80'0,"-76"-39"0,124 51 0,53 29 0,0 3 0,-121-47 0,65 43 0,-270-102 0,193 65 0,164 67 0,-1 1 0,1 2 0,-72-5 0,-125-15 0,86 7 0,-6 1-21,-58-6-706,73 15-4178,-199 2 3432,-172 10 7360,133 0-4648,307-1-1239,0 2 0,-94 17 0,128-13 0,1 1 0,0 2 0,0 1 0,2 2 0,-1 1 0,-51 31 0,35-14 0,11-4 0,-2-3 0,-1-1 0,-1-2 0,-78 29 0,72-37 0,19-6 0,0 1 0,1 1 0,0 1 0,0 1 0,-47 30 0,-70 73 0,55-40 0,-355 242 0,373-269 0,2 4 0,-114 109 0,104-77 0,-106 143 0,127-152 0,28-37 0,1 2 0,-43 76 0,46-59 0,3 1 0,-27 98 0,-13 126 0,62-276 0,-13 62 0,3 0 0,-3 98 0,14-157 0,0-1 0,1 1 0,0-1 0,1 0 0,0 1 0,0-1 0,0 0 0,1 0 0,0 0 0,0-1 0,1 1 0,-1-1 0,2 1 0,-1-1 0,1-1 0,0 1 0,0-1 0,7 7 0,9 4 0,1 0 0,1-2 0,43 21 0,5 3 0,-30-10 0,-1 2 0,-1 2 0,-2 1 0,-1 2 0,-2 1 0,54 74 0,143 261 0,-213-339 0,106 172 0,-103-175 0,1-1 0,1-1 0,1-1 0,52 42 0,29 19 0,-5 4 0,-3 5 0,85 110 0,20 26 0,-162-192 0,2-1 0,2-2 0,65 43 0,-71-60 0,1-1 0,1-2 0,0-2 0,1-1 0,52 9 0,-6 0 0,28 7 0,2-6 0,163 14 0,245-20 0,-420-17 0,1 1 0,209-25 0,-234 7-103,-1-4 0,-1-3 0,124-55 0,220-132-631,-292 146 734,-114 58 0,1-1 0,1 2 0,-1 1 0,1 0 0,25-1 0,-23 3 0,-1 0 0,0-1 0,0 0 0,0-2 0,0-1 0,-1 0 0,0-1 0,32-18 0,352-221 1176,-288 171-1206,3-3-2231,-4-6 0,158-148-1,-212 169 5388,85-118-1,-106 129-2592,1-2-533,-17 20 0,2 2 0,1 1 0,35-31 0,14-8 0,-3-2 0,111-147 0,-78 87 0,-57 76 0,-3-3 0,62-103 0,17-118 0,-85 176 0,-3-2 0,25-132 0,-44 155 0,14-83 0,-26 135 0,-3-1 0,0 1 0,-5-41 0,1 57 0,0 0 0,-1 0 0,-1 1 0,-1-1 0,0 1 0,-1 0 0,0 1 0,-1-1 0,-1 1 0,0 0 0,0 1 0,-2 0 0,1 0 0,-2 1 0,1 1 0,-1-1 0,-1 2 0,0 0 0,0 0 0,-1 1 0,0 0 0,-20-7 0,-201-91 0,-244-123 0,391 176-1365,52 32-5461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3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6299 837 24575,'-16'-1'0,"0"-1"0,0 0 0,-1-1 0,-24-9 0,-13-2 0,-90-27 0,48 12 0,5 0 0,-108-51 0,28 10 0,-68-33 0,108 43 0,71 38 0,-90-22 0,112 34 0,-40-9 0,-53-16 0,37 8 0,53 17 0,0-3 0,1-1 0,1-1 0,-63-35 0,72 32 0,-2 1 0,1 2 0,-2 1 0,0 2 0,-1 1 0,-42-8 0,11 9 0,0 2 0,-97 1 0,-592 14 0,737-6 0,1 1 0,-1 1 0,0 0 0,1 1 0,-1 1 0,1 0 0,0 2 0,1-1 0,0 2 0,0 0 0,0 1 0,1 1 0,-17 14 0,-6 1 0,0-2 0,-2-1 0,-52 21 0,44-22 0,-81 50 0,84-41 0,-2-3 0,-1-1 0,-1-3 0,-1-1 0,-1-3 0,-63 16 0,-171 47 0,238-65 0,0 2 0,2 2 0,1 2 0,-45 31 0,23-8 0,-166 106 0,181-123 0,0 1 0,-87 72 0,92-67-1075,-2-2-1,-1-3 0,-83 40 1,-60 37-1407,172-94 2482,1-1 0,0 2 0,1 1 0,0 0 0,1 1 0,1 0 0,0 2 0,-21 33 0,5 8 2009,3 1-1,-38 124 0,38-102-1249,14-39-759,2 2 0,3-1 0,1 1 0,-2 55 0,8 179 0,3-200 0,2-41 0,1 1 0,2-2 0,1 1 0,2-1 0,2 0 0,16 38 0,0 5 0,-14-38 0,25 54 0,76 110 0,-60-115 0,-37-62 0,3 4 0,-2 0 0,-1 2 0,-1-1 0,16 55 0,-18-28 0,-8-29 0,2-1 0,1 1 0,18 39 0,82 129 0,-65-127 0,47 109 0,-66-117 0,-6-15 0,39 74 0,-51-110 0,2 0 0,0-1 0,1 0 0,0-1 0,0 0 0,2 0 0,-1-1 0,1-1 0,24 16 0,37 14 0,148 56 0,-175-77 0,17 3 0,1-3 0,0-2 0,2-3 0,76 6 0,273 3 0,83-31 0,-294-8-677,-1-8 0,-1-9 0,369-111 0,-200 12 430,-83 28 2484,-227 87-1998,0 3 0,120-13 0,-85 15-238,31-3-1,142 1 0,-255 14 0,0-1 0,-1-1 0,1 0 0,0-1 0,-1 0 0,1-2 0,-1 1 0,0-1 0,-1-1 0,1 0 0,-1-1 0,22-16 0,0-6 0,-1-1 0,49-58 0,24-23 0,-20 39 0,-51 45 0,-2-2 0,0-1 0,38-47 0,150-234 0,-194 267 0,-1-1 0,-3-2 0,-1 0 0,-3-2 0,18-65 0,-22 67 0,27-62 0,-28 78 0,-2 0 0,0-1 0,-2 0 0,-2-1 0,5-37 0,-8-108 0,1-20 0,-5 190 0,71-655 0,-40-4 0,-32 632 0,-2 1 0,-9-57 0,8 77 0,0 1 0,-1-1 0,-1 1 0,0 0 0,-1 0 0,0 1 0,-1-1 0,-1 1 0,-10-13 0,1 6-80,-1 1 0,-1 1-1,0 0 1,-1 2 0,-1 0-1,-1 1 1,0 1 0,0 1-1,-1 2 1,-1 0 0,0 1 0,0 1-1,-1 1 1,0 2 0,0 0-1,-49-2 1,22 6-6746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4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4701 336 24575,'-905'0'-2963,"0"0"3432,247 0 2025,619 2-2494,0 1 0,0 2 0,0 1 0,1 3 0,0 1 0,-65 26 0,11 5 0,-121 75 0,169-88 0,2 2 0,1 2 0,1 1 0,2 3 0,2 0 0,1 3 0,2 1 0,-51 81 0,61-86 0,-14 22 0,1 1 0,-26 64 0,-37 81-3747,12-29 710,80-155 3603,-1-1-1,-1 0 0,-1-1 1,0 0-1,-2-1 0,0 0 1,0-1-1,-1 0 0,-24 20 1,1-7-190,2 3 1,-45 49 0,68-64-377,0 0 0,1 0 0,1 1 0,0 1 0,1 0 0,1 0 0,1 0 0,-5 24 0,-16 42 0,-47 86 0,-14 36 0,67-157 0,-2-1 0,-38 59 0,-24 50 0,63-110 0,3 0 0,2 2 0,2 0 0,3 1 0,1 1 0,3 0 0,2 0 0,0 59 0,14 438 0,-8-530 40,1 0 0,1 0-1,0-1 1,1 1 0,1 0-1,8 20 1,-8-27-312,1 0 0,1 0 1,13 20-1,-13-22-697,1-1 0,1 1 1,-1-2-1,17 14 0,6-1 616,0-2 1,1-1 0,61 24-1,-62-30 400,-1 2-1,0 1 1,-1 1-1,0 1 1,35 29-1,72 93 3867,-25-23-1042,-39-48-2871,115 114 0,138 129 0,-300-291 0,1 0 0,0-2 0,2-1 0,0-1 0,41 16 0,-45-23 0,1-1 0,0-2 0,0 0 0,0-2 0,0 0 0,47-2 0,-34-1 0,68 10 0,53 22 0,-50-9 0,110 9 0,90-20 0,873-10-838,-562-5 537,-555 1 415,0-4 0,-1-2 0,0-2 0,92-29 0,240-105 455,-311 107-569,85-52 0,73-59 0,-191 116 0,-2-1 0,-1-3 0,-2-2 0,79-84 0,-100 88 0,-1 0 0,-1-1 0,-2-1 0,21-51 0,50-163 0,-11 30 0,27 7 0,-85 172 0,167-267 0,-79 154 0,64-93 0,-165 230 0,0 0 0,-2-1 0,0 0 0,-2 0 0,0 0 0,0-1 0,-2 0 0,4-34 0,-3-13 0,-6-81 0,0 78 0,1-34 0,1 9 0,-20-169 0,-5 136 0,-5 2 0,-92-243 0,79 267 0,-3 3 0,-6 1 0,-110-161 0,-321-323 0,436 530 0,-72-60 0,88 86 0,-1 2 0,-1 1 0,-67-33 0,27 22 0,-127-40 0,155 62 0,-1 2 0,0 2 0,-54-2 0,-141 8 0,148 3 0,-33-2 0,-116 2 0,172 2 0,-97 17 0,124-9-80,0 1 0,1 2 0,0 2 0,-69 39 0,63-31-885,-9 5-5861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5859 342 24575,'-108'-31'0,"-62"-23"0,2-5 0,-4 7 0,-324-53 0,22 65 0,4 41 0,335 1 0,-1252 5 0,1043 13 0,269-10 0,1 4 0,-105 34 0,157-39 0,1 0 0,0 2 0,0 0 0,1 1 0,1 1 0,0 1 0,1 1 0,1 0 0,0 1 0,1 1 0,1 1 0,0 0 0,1 1 0,-20 38 0,22-32 0,1 1 0,2 1 0,1 0 0,0 0 0,-4 43 0,0-10 0,-7 35 0,8-31 0,-3 0 0,-3-2 0,-32 79 0,37-115 0,-1-1 0,-1-1 0,-1 0 0,-1-1 0,-1 0 0,-1-2 0,-1 0 0,-1-1 0,-1-1 0,-1-1 0,-26 17 0,-189 140 0,209-153 0,2 1 0,0 2 0,1 0 0,2 2 0,-24 34 0,14-19 0,-185 247 0,182-234 0,2 2 0,3 0 0,-37 97 0,53-115 0,3 1 0,1 1 0,1-1 0,-4 57 0,8 393 0,9-326 0,-3-140 0,0 1 0,3 0 0,4 25 0,-4-40 0,0 0 0,0 0 0,1-1 0,0 1 0,1-1 0,0 0 0,0 0 0,1-1 0,0 1 0,9 8 0,48 43 0,2-3 0,118 79 0,-54-44 0,288 258 0,-142-113 0,122 69 0,-373-290 0,0-1 0,1-1 0,1-2 0,0-1 0,1 0 0,45 10 0,2-5 0,95 8 0,260-11 0,-322-13 0,448-26 0,4-29 0,-358 34 0,199 7 0,-373 13 0,0 0 0,0-2 0,-1-1 0,42-11 0,102-44 0,32-4 0,-138 46 0,0-3 0,112-52 0,-80 24 0,-44 23 0,-1-1 0,-1-3 0,62-48 0,-98 64 0,0 0 0,-1-1 0,-1 0 0,0-1 0,13-22 0,41-87 0,-32 57 0,32-71 0,11-18 0,-41 90 0,-2 0 0,25-77 0,-47 113 0,0 0 0,2 1 0,31-48 0,67-70 0,5-8 0,-55 71 0,-45 59-475,-1-1-1,0 0 1,16-40 0,25-88-2924,-8 19 1915,-19 49 2898,-4-3-1,-4 0 0,13-106 1,-22 76-872,-5-238 0,-8 339-496,-1-31-46,-3 1 0,-1 0 0,-3 0 0,-1 1 0,-3 0 0,-2 1 0,-22-51 0,22 65 0,-2 0 0,-1 2 0,-2 0 0,0 1 0,-2 1 0,-2 1 0,0 1 0,-1 0 0,-2 2 0,-44-32 0,17 21-12,-99-48-1,-66-13 142,-30-15-1598,176 73-5357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3371 1 24575,'-205'-1'0,"-220"3"0,-1 32 0,359-24 0,-107 32 0,142-32 0,0 1 0,1 2 0,1 1 0,0 2 0,-37 25 0,-8 16 0,-67 45 0,-223 113 0,342-199 0,-1 0 0,2 1 0,0 1 0,-33 35 0,-63 92 0,41-47 0,9-18 0,1-2 0,-70 106 0,117-154 0,-1 2 0,0 1 0,2 0 0,2 1 0,-18 49 0,23-42 0,-39 105 0,-24 37 0,-80 167 0,138-317 0,2 1 0,1 0 0,-13 50 0,-16 114 0,20-89 0,-35 153 0,45-185 0,3 0 0,4 1 0,3 93 0,3-90 0,-1 610 0,1-662 0,0 16 0,6 49 0,-4-80 0,0 0 0,2 0 0,-1 0 0,2-1 0,0 1 0,0-1 0,12 20 0,0-9 0,2-1 0,0-1 0,2-1 0,0 0 0,1-2 0,44 30 0,273 166 0,17-23 0,-343-185 0,494 250 0,20-32 0,-430-193 6,1-4-1,202 30 1,205-18-1194,150-40 587,-477-12 477,287-58-1,-319 34 125,237-94 0,-328 107-595,-1-3-1,-1-3 1,-1-1 0,-2-3 0,-1-2 0,-2-2 0,-1-2-1,40-46 1,-68 67 719,364-396 1477,-354 376-1489,-2-1 0,-1-1 0,-2-1 0,32-81 0,45-185-1513,-59 169 1111,0 8 3682,93-205 0,8 6-3392,-130 286 0,-1 0 0,-2 0 0,-2-1 0,3-62 0,-12-180 0,-3 139 0,4-356-6784,2 481 6784,-2 0 0,0 1 0,-2-1 0,0 0 0,-1 1 0,-2 0 0,0 0 0,-1 0 0,-1 1 0,-1 0 0,0 0 0,-2 1 0,0 0 0,-16-19 0,-60-71 1696,-4 4 0,-4 4 0,-126-103 0,157 155-1696,-2 2 0,-2 3 0,-2 3 0,-2 4 0,-101-39 0,-388-105 0,532 173 0,-178-53 0,-376-94 0,491 134 0,26 6 0,-80-9 0,32 13 0,-132-31 0,-27-10 0,80 16 0,108 22-455,-1 3 0,-117 1 0,137 10-6371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1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9:2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0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4537 0 24575,'-2089'0'0,"1989"1"0,-115 16 0,166-10 0,0 3 0,1 1 0,1 3 0,-63 26 0,-52 38 0,3 7 0,-153 109 0,229-135 0,3 2 0,3 5 0,2 2 0,-105 126 0,73-67 0,-115 144 0,171-202 0,3 3 0,-39 80 0,54-86 0,4 2 0,2 1 0,4 1 0,3 1 0,2 0 0,4 2 0,-5 85 0,16 387 0,7-321 0,-1-92 0,32 229 0,-24-302 0,2-1 0,3 0 0,2-1 0,3 0 0,2-2 0,38 66 0,-39-86 0,2-1 0,1-2 0,2 0 0,1-2 0,60 51 0,176 107 0,-227-163 0,89 54 0,207 97 0,255 103 0,-230-118 0,-235-108 0,-40-20 0,150 40 0,90-4 0,-48-11 0,-19 1 0,457 45 0,214-92 0,-666-15 0,-190 0-222,0-2 0,69-16 1,130-40-3953,-230 51 3360,151-40 276,-2-8 1,266-121-1,-219 51 474,-148 77 1219,-21 14 2902,84-52-1969,-134 76-2083,0 0-1,-2 0 0,1-2 0,-2 0 1,0-1-1,18-25 0,-4-4-4,-2-2 0,-2-1 0,-3-1 0,22-70 0,-23 60 0,-7 23 0,-1 0 0,-3-1 0,9-61 0,-13 19 0,-4 45 0,1 0 0,2 1 0,8-33 0,0 15 0,-3 0 0,5-95 0,-15-106 0,-1 123 0,1 99 0,2 1 0,1-1 0,1 0 0,13-53 0,-6 40 0,-1 0 0,-2-1 0,1-44 0,-6-134 0,-3 135 0,-1-619 0,0 633 0,-3 0 0,-24-114 0,-58-145 0,63 256 0,-3 1 0,-4 1 0,-2 1 0,-4 2 0,-75-108 0,90 151 0,-1 0 0,-2 2 0,0 1 0,-2 1 0,-1 1 0,0 1 0,-2 2 0,0 1 0,-63-29 0,31 23 0,0 2 0,-2 3 0,0 3 0,-97-13 0,-337-31 0,427 48 0,-71-24 0,80 19 0,-122-19 0,-482 25 0,403 16 0,-125-4-1365,331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1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5745 339 24575,'-1'0'0,"-51"1"0,1-2 0,0-3 0,-69-14 0,-651-172 0,378 94 0,308 83 0,0 3 0,-148 3 0,-753 15-8044,661-9 8548,209 4-89,-139 22 0,-107 38-555,244-41 206,16-2-66,-175 59 0,216-55 0,0 2 0,2 2 0,-102 68 0,-142 141 7240,232-171-7696,41-35 456,0 2 0,2 0 0,2 2 0,1 2 0,1 0 0,3 1 0,1 1 0,-23 64 0,25-62 0,-38 66 0,1-4 0,-6 15 0,34-69 0,-33 81 0,44-87 0,-59 185 0,66-190 0,1 1 0,2-1 0,2 1 0,1 53 0,32 217 0,25 2 0,-52-304 0,-1 0 0,14 75 0,3-1 0,33 90 0,-35-136 0,1 0 0,27 38 0,9 17 0,-32-52 0,2-2 0,1 0 0,40 44 0,98 89 0,-149-156 0,143 139 0,103 106 0,-202-198 0,2-3 0,2-2 0,89 61 0,3-12 0,787 493 0,-855-550 0,2-3 0,2-4 0,2-4 0,133 34 0,645 76 0,60-116 0,-864-33 0,-1-3 0,0-2 0,-1-4 0,81-24 0,231-102 0,-329 117 0,0-2 0,73-48 0,72-71 0,-123 90 0,36-33 0,-4-4 0,106-122 0,-23-3 0,-158 185 0,-2-2 0,-1 0 0,-1-1 0,30-66 0,-22 36 0,-14 35 0,-2-1 0,-2-1 0,0 0 0,11-52 0,-12-10 0,-5-1 0,-8-134 0,1-27 0,28-59 0,3-70 0,-31-437 0,2 809 0,0 0 0,-1 1 0,0-1 0,-1 1 0,0-1 0,0 1 0,-1 0 0,0 0 0,-9-17 0,3 11 0,-1 1 0,-1 0 0,0 1 0,-25-23 0,-19-19 0,-92-81 0,9 13 0,-138-158 0,232 234 0,-2 2 0,-2 2 0,-2 2 0,-88-54 0,94 68 0,-2 1 0,0 3 0,-91-32 0,87 39 0,1-3 0,1-1 0,0-3 0,-56-37 0,44 26-1365,3 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2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6685 832 24575,'-167'-80'0,"-76"-39"0,124 51 0,53 29 0,0 3 0,-121-47 0,65 43 0,-270-102 0,193 65 0,164 67 0,-1 1 0,1 2 0,-72-5 0,-125-15 0,86 7 0,-6 1-21,-58-6-706,73 15-4178,-199 2 3432,-172 10 7360,133 0-4648,307-1-1239,0 2 0,-94 17 0,128-13 0,1 1 0,0 2 0,0 1 0,2 2 0,-1 1 0,-51 31 0,35-14 0,11-4 0,-2-3 0,-1-1 0,-1-2 0,-78 29 0,72-37 0,19-6 0,0 1 0,1 1 0,0 1 0,0 1 0,-47 30 0,-70 73 0,55-40 0,-355 242 0,373-269 0,2 4 0,-114 109 0,104-77 0,-106 143 0,127-152 0,28-37 0,1 2 0,-43 76 0,46-59 0,3 1 0,-27 98 0,-13 126 0,62-276 0,-13 62 0,3 0 0,-3 98 0,14-157 0,0-1 0,1 1 0,0-1 0,1 0 0,0 1 0,0-1 0,0 0 0,1 0 0,0 0 0,0-1 0,1 1 0,-1-1 0,2 1 0,-1-1 0,1-1 0,0 1 0,0-1 0,7 7 0,9 4 0,1 0 0,1-2 0,43 21 0,5 3 0,-30-10 0,-1 2 0,-1 2 0,-2 1 0,-1 2 0,-2 1 0,54 74 0,143 261 0,-213-339 0,106 172 0,-103-175 0,1-1 0,1-1 0,1-1 0,52 42 0,29 19 0,-5 4 0,-3 5 0,85 110 0,20 26 0,-162-192 0,2-1 0,2-2 0,65 43 0,-71-60 0,1-1 0,1-2 0,0-2 0,1-1 0,52 9 0,-6 0 0,28 7 0,2-6 0,163 14 0,245-20 0,-420-17 0,1 1 0,209-25 0,-234 7-103,-1-4 0,-1-3 0,124-55 0,220-132-631,-292 146 734,-114 58 0,1-1 0,1 2 0,-1 1 0,1 0 0,25-1 0,-23 3 0,-1 0 0,0-1 0,0 0 0,0-2 0,0-1 0,-1 0 0,0-1 0,32-18 0,352-221 1176,-288 171-1206,3-3-2231,-4-6 0,158-148-1,-212 169 5388,85-118-1,-106 129-2592,1-2-533,-17 20 0,2 2 0,1 1 0,35-31 0,14-8 0,-3-2 0,111-147 0,-78 87 0,-57 76 0,-3-3 0,62-103 0,17-118 0,-85 176 0,-3-2 0,25-132 0,-44 155 0,14-83 0,-26 135 0,-3-1 0,0 1 0,-5-41 0,1 57 0,0 0 0,-1 0 0,-1 1 0,-1-1 0,0 1 0,-1 0 0,0 1 0,-1-1 0,-1 1 0,0 0 0,0 1 0,-2 0 0,1 0 0,-2 1 0,1 1 0,-1-1 0,-1 2 0,0 0 0,0 0 0,-1 1 0,0 0 0,-20-7 0,-201-91 0,-244-123 0,391 176-1365,52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3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6299 837 24575,'-16'-1'0,"0"-1"0,0 0 0,-1-1 0,-24-9 0,-13-2 0,-90-27 0,48 12 0,5 0 0,-108-51 0,28 10 0,-68-33 0,108 43 0,71 38 0,-90-22 0,112 34 0,-40-9 0,-53-16 0,37 8 0,53 17 0,0-3 0,1-1 0,1-1 0,-63-35 0,72 32 0,-2 1 0,1 2 0,-2 1 0,0 2 0,-1 1 0,-42-8 0,11 9 0,0 2 0,-97 1 0,-592 14 0,737-6 0,1 1 0,-1 1 0,0 0 0,1 1 0,-1 1 0,1 0 0,0 2 0,1-1 0,0 2 0,0 0 0,0 1 0,1 1 0,-17 14 0,-6 1 0,0-2 0,-2-1 0,-52 21 0,44-22 0,-81 50 0,84-41 0,-2-3 0,-1-1 0,-1-3 0,-1-1 0,-1-3 0,-63 16 0,-171 47 0,238-65 0,0 2 0,2 2 0,1 2 0,-45 31 0,23-8 0,-166 106 0,181-123 0,0 1 0,-87 72 0,92-67-1075,-2-2-1,-1-3 0,-83 40 1,-60 37-1407,172-94 2482,1-1 0,0 2 0,1 1 0,0 0 0,1 1 0,1 0 0,0 2 0,-21 33 0,5 8 2009,3 1-1,-38 124 0,38-102-1249,14-39-759,2 2 0,3-1 0,1 1 0,-2 55 0,8 179 0,3-200 0,2-41 0,1 1 0,2-2 0,1 1 0,2-1 0,2 0 0,16 38 0,0 5 0,-14-38 0,25 54 0,76 110 0,-60-115 0,-37-62 0,3 4 0,-2 0 0,-1 2 0,-1-1 0,16 55 0,-18-28 0,-8-29 0,2-1 0,1 1 0,18 39 0,82 129 0,-65-127 0,47 109 0,-66-117 0,-6-15 0,39 74 0,-51-110 0,2 0 0,0-1 0,1 0 0,0-1 0,0 0 0,2 0 0,-1-1 0,1-1 0,24 16 0,37 14 0,148 56 0,-175-77 0,17 3 0,1-3 0,0-2 0,2-3 0,76 6 0,273 3 0,83-31 0,-294-8-677,-1-8 0,-1-9 0,369-111 0,-200 12 430,-83 28 2484,-227 87-1998,0 3 0,120-13 0,-85 15-238,31-3-1,142 1 0,-255 14 0,0-1 0,-1-1 0,1 0 0,0-1 0,-1 0 0,1-2 0,-1 1 0,0-1 0,-1-1 0,1 0 0,-1-1 0,22-16 0,0-6 0,-1-1 0,49-58 0,24-23 0,-20 39 0,-51 45 0,-2-2 0,0-1 0,38-47 0,150-234 0,-194 267 0,-1-1 0,-3-2 0,-1 0 0,-3-2 0,18-65 0,-22 67 0,27-62 0,-28 78 0,-2 0 0,0-1 0,-2 0 0,-2-1 0,5-37 0,-8-108 0,1-20 0,-5 190 0,71-655 0,-40-4 0,-32 632 0,-2 1 0,-9-57 0,8 77 0,0 1 0,-1-1 0,-1 1 0,0 0 0,-1 0 0,0 1 0,-1-1 0,-1 1 0,-10-13 0,1 6-80,-1 1 0,-1 1-1,0 0 1,-1 2 0,-1 0-1,-1 1 1,0 1 0,0 1-1,-1 2 1,-1 0 0,0 1 0,0 1-1,-1 1 1,0 2 0,0 0-1,-49-2 1,22 6-6746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4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4701 336 24575,'-905'0'-2963,"0"0"3432,247 0 2025,619 2-2494,0 1 0,0 2 0,0 1 0,1 3 0,0 1 0,-65 26 0,11 5 0,-121 75 0,169-88 0,2 2 0,1 2 0,1 1 0,2 3 0,2 0 0,1 3 0,2 1 0,-51 81 0,61-86 0,-14 22 0,1 1 0,-26 64 0,-37 81-3747,12-29 710,80-155 3603,-1-1-1,-1 0 0,-1-1 1,0 0-1,-2-1 0,0 0 1,0-1-1,-1 0 0,-24 20 1,1-7-190,2 3 1,-45 49 0,68-64-377,0 0 0,1 0 0,1 1 0,0 1 0,1 0 0,1 0 0,1 0 0,-5 24 0,-16 42 0,-47 86 0,-14 36 0,67-157 0,-2-1 0,-38 59 0,-24 50 0,63-110 0,3 0 0,2 2 0,2 0 0,3 1 0,1 1 0,3 0 0,2 0 0,0 59 0,14 438 0,-8-530 40,1 0 0,1 0-1,0-1 1,1 1 0,1 0-1,8 20 1,-8-27-312,1 0 0,1 0 1,13 20-1,-13-22-697,1-1 0,1 1 1,-1-2-1,17 14 0,6-1 616,0-2 1,1-1 0,61 24-1,-62-30 400,-1 2-1,0 1 1,-1 1-1,0 1 1,35 29-1,72 93 3867,-25-23-1042,-39-48-2871,115 114 0,138 129 0,-300-291 0,1 0 0,0-2 0,2-1 0,0-1 0,41 16 0,-45-23 0,1-1 0,0-2 0,0 0 0,0-2 0,0 0 0,47-2 0,-34-1 0,68 10 0,53 22 0,-50-9 0,110 9 0,90-20 0,873-10-838,-562-5 537,-555 1 415,0-4 0,-1-2 0,0-2 0,92-29 0,240-105 455,-311 107-569,85-52 0,73-59 0,-191 116 0,-2-1 0,-1-3 0,-2-2 0,79-84 0,-100 88 0,-1 0 0,-1-1 0,-2-1 0,21-51 0,50-163 0,-11 30 0,27 7 0,-85 172 0,167-267 0,-79 154 0,64-93 0,-165 230 0,0 0 0,-2-1 0,0 0 0,-2 0 0,0 0 0,0-1 0,-2 0 0,4-34 0,-3-13 0,-6-81 0,0 78 0,1-34 0,1 9 0,-20-169 0,-5 136 0,-5 2 0,-92-243 0,79 267 0,-3 3 0,-6 1 0,-110-161 0,-321-323 0,436 530 0,-72-60 0,88 86 0,-1 2 0,-1 1 0,-67-33 0,27 22 0,-127-40 0,155 62 0,-1 2 0,0 2 0,-54-2 0,-141 8 0,148 3 0,-33-2 0,-116 2 0,172 2 0,-97 17 0,124-9-80,0 1 0,1 2 0,0 2 0,-69 39 0,63-31-885,-9 5-5861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5859 342 24575,'-108'-31'0,"-62"-23"0,2-5 0,-4 7 0,-324-53 0,22 65 0,4 41 0,335 1 0,-1252 5 0,1043 13 0,269-10 0,1 4 0,-105 34 0,157-39 0,1 0 0,0 2 0,0 0 0,1 1 0,1 1 0,0 1 0,1 1 0,1 0 0,0 1 0,1 1 0,1 1 0,0 0 0,1 1 0,-20 38 0,22-32 0,1 1 0,2 1 0,1 0 0,0 0 0,-4 43 0,0-10 0,-7 35 0,8-31 0,-3 0 0,-3-2 0,-32 79 0,37-115 0,-1-1 0,-1-1 0,-1 0 0,-1-1 0,-1 0 0,-1-2 0,-1 0 0,-1-1 0,-1-1 0,-1-1 0,-26 17 0,-189 140 0,209-153 0,2 1 0,0 2 0,1 0 0,2 2 0,-24 34 0,14-19 0,-185 247 0,182-234 0,2 2 0,3 0 0,-37 97 0,53-115 0,3 1 0,1 1 0,1-1 0,-4 57 0,8 393 0,9-326 0,-3-140 0,0 1 0,3 0 0,4 25 0,-4-40 0,0 0 0,0 0 0,1-1 0,0 1 0,1-1 0,0 0 0,0 0 0,1-1 0,0 1 0,9 8 0,48 43 0,2-3 0,118 79 0,-54-44 0,288 258 0,-142-113 0,122 69 0,-373-290 0,0-1 0,1-1 0,1-2 0,0-1 0,1 0 0,45 10 0,2-5 0,95 8 0,260-11 0,-322-13 0,448-26 0,4-29 0,-358 34 0,199 7 0,-373 13 0,0 0 0,0-2 0,-1-1 0,42-11 0,102-44 0,32-4 0,-138 46 0,0-3 0,112-52 0,-80 24 0,-44 23 0,-1-1 0,-1-3 0,62-48 0,-98 64 0,0 0 0,-1-1 0,-1 0 0,0-1 0,13-22 0,41-87 0,-32 57 0,32-71 0,11-18 0,-41 90 0,-2 0 0,25-77 0,-47 113 0,0 0 0,2 1 0,31-48 0,67-70 0,5-8 0,-55 71 0,-45 59-475,-1-1-1,0 0 1,16-40 0,25-88-2924,-8 19 1915,-19 49 2898,-4-3-1,-4 0 0,13-106 1,-22 76-872,-5-238 0,-8 339-496,-1-31-46,-3 1 0,-1 0 0,-3 0 0,-1 1 0,-3 0 0,-2 1 0,-22-51 0,22 65 0,-2 0 0,-1 2 0,-2 0 0,0 1 0,-2 1 0,-2 1 0,0 1 0,-1 0 0,-2 2 0,-44-32 0,17 21-12,-99-48-1,-66-13 142,-30-15-1598,176 73-5357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8:5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3371 1 24575,'-205'-1'0,"-220"3"0,-1 32 0,359-24 0,-107 32 0,142-32 0,0 1 0,1 2 0,1 1 0,0 2 0,-37 25 0,-8 16 0,-67 45 0,-223 113 0,342-199 0,-1 0 0,2 1 0,0 1 0,-33 35 0,-63 92 0,41-47 0,9-18 0,1-2 0,-70 106 0,117-154 0,-1 2 0,0 1 0,2 0 0,2 1 0,-18 49 0,23-42 0,-39 105 0,-24 37 0,-80 167 0,138-317 0,2 1 0,1 0 0,-13 50 0,-16 114 0,20-89 0,-35 153 0,45-185 0,3 0 0,4 1 0,3 93 0,3-90 0,-1 610 0,1-662 0,0 16 0,6 49 0,-4-80 0,0 0 0,2 0 0,-1 0 0,2-1 0,0 1 0,0-1 0,12 20 0,0-9 0,2-1 0,0-1 0,2-1 0,0 0 0,1-2 0,44 30 0,273 166 0,17-23 0,-343-185 0,494 250 0,20-32 0,-430-193 6,1-4-1,202 30 1,205-18-1194,150-40 587,-477-12 477,287-58-1,-319 34 125,237-94 0,-328 107-595,-1-3-1,-1-3 1,-1-1 0,-2-3 0,-1-2 0,-2-2 0,-1-2-1,40-46 1,-68 67 719,364-396 1477,-354 376-1489,-2-1 0,-1-1 0,-2-1 0,32-81 0,45-185-1513,-59 169 1111,0 8 3682,93-205 0,8 6-3392,-130 286 0,-1 0 0,-2 0 0,-2-1 0,3-62 0,-12-180 0,-3 139 0,4-356-6784,2 481 6784,-2 0 0,0 1 0,-2-1 0,0 0 0,-1 1 0,-2 0 0,0 0 0,-1 0 0,-1 1 0,-1 0 0,0 0 0,-2 1 0,0 0 0,-16-19 0,-60-71 1696,-4 4 0,-4 4 0,-126-103 0,157 155-1696,-2 2 0,-2 3 0,-2 3 0,-2 4 0,-101-39 0,-388-105 0,532 173 0,-178-53 0,-376-94 0,491 134 0,26 6 0,-80-9 0,32 13 0,-132-31 0,-27-10 0,80 16 0,108 22-455,-1 3 0,-117 1 0,137 10-6371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8.xml"/><Relationship Id="rId18" Type="http://schemas.openxmlformats.org/officeDocument/2006/relationships/image" Target="../media/image2.png"/><Relationship Id="rId3" Type="http://schemas.openxmlformats.org/officeDocument/2006/relationships/customXml" Target="../ink/ink3.xml"/><Relationship Id="rId21" Type="http://schemas.openxmlformats.org/officeDocument/2006/relationships/customXml" Target="../ink/ink13.xml"/><Relationship Id="rId7" Type="http://schemas.openxmlformats.org/officeDocument/2006/relationships/customXml" Target="../ink/ink5.xml"/><Relationship Id="rId12" Type="http://schemas.openxmlformats.org/officeDocument/2006/relationships/image" Target="../media/image7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10" Type="http://schemas.openxmlformats.org/officeDocument/2006/relationships/image" Target="../media/image6.png"/><Relationship Id="rId19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customXml" Target="../ink/ink6.xml"/><Relationship Id="rId14" Type="http://schemas.openxmlformats.org/officeDocument/2006/relationships/image" Target="../media/image8.png"/><Relationship Id="rId22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2.xml"/><Relationship Id="rId18" Type="http://schemas.openxmlformats.org/officeDocument/2006/relationships/customXml" Target="../ink/ink25.xml"/><Relationship Id="rId3" Type="http://schemas.openxmlformats.org/officeDocument/2006/relationships/customXml" Target="../ink/ink17.xml"/><Relationship Id="rId21" Type="http://schemas.openxmlformats.org/officeDocument/2006/relationships/customXml" Target="../ink/ink28.xml"/><Relationship Id="rId7" Type="http://schemas.openxmlformats.org/officeDocument/2006/relationships/customXml" Target="../ink/ink19.xml"/><Relationship Id="rId12" Type="http://schemas.openxmlformats.org/officeDocument/2006/relationships/image" Target="../media/image14.png"/><Relationship Id="rId17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13.png"/><Relationship Id="rId19" Type="http://schemas.openxmlformats.org/officeDocument/2006/relationships/customXml" Target="../ink/ink26.xml"/><Relationship Id="rId4" Type="http://schemas.openxmlformats.org/officeDocument/2006/relationships/image" Target="../media/image10.png"/><Relationship Id="rId9" Type="http://schemas.openxmlformats.org/officeDocument/2006/relationships/customXml" Target="../ink/ink20.xml"/><Relationship Id="rId14" Type="http://schemas.openxmlformats.org/officeDocument/2006/relationships/image" Target="../media/image15.png"/><Relationship Id="rId22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Eunike Kristianti / 18320019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5117943" y="158732"/>
            <a:ext cx="615553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w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FE8B16-318D-48C3-A168-E79D1A393E0B}"/>
              </a:ext>
            </a:extLst>
          </p:cNvPr>
          <p:cNvSpPr txBox="1"/>
          <p:nvPr/>
        </p:nvSpPr>
        <p:spPr>
          <a:xfrm>
            <a:off x="2934887" y="160701"/>
            <a:ext cx="1817805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r"/>
            <a:r>
              <a:rPr lang="en-US" sz="4800" noProof="1">
                <a:solidFill>
                  <a:srgbClr val="000000"/>
                </a:solidFill>
              </a:rPr>
              <a:t>00000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00001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00010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00011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00100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00101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01000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01001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01100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01101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11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E44912-0356-4428-BF17-3AA0730434E4}"/>
              </a:ext>
            </a:extLst>
          </p:cNvPr>
          <p:cNvSpPr txBox="1"/>
          <p:nvPr/>
        </p:nvSpPr>
        <p:spPr>
          <a:xfrm>
            <a:off x="7383592" y="3673143"/>
            <a:ext cx="1210908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01011 01000 01010 00111 11 00110 11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01011 01011 00011 00010 10 01100 01001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00111 00001 01010 11 01110 01111 01000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10 01100 01101 10 01101 01100 11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10 01101 01111 01000 01010 00110 11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01111 01100 11 01110 01111 11 01110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00101 00101 11 01001 01001 11 00000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01101 10 01110 00100 11</a:t>
            </a:r>
          </a:p>
        </p:txBody>
      </p:sp>
    </p:spTree>
    <p:extLst>
      <p:ext uri="{BB962C8B-B14F-4D97-AF65-F5344CB8AC3E}">
        <p14:creationId xmlns:p14="http://schemas.microsoft.com/office/powerpoint/2010/main" val="36300713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F81E6F-F97F-4153-B9A2-75D0DAB7BA4C}"/>
                  </a:ext>
                </a:extLst>
              </p14:cNvPr>
              <p14:cNvContentPartPr/>
              <p14:nvPr/>
            </p14:nvContentPartPr>
            <p14:xfrm>
              <a:off x="3697560" y="353855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F81E6F-F97F-4153-B9A2-75D0DAB7B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8920" y="3529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F4EC5C-CF81-41FA-8B20-4DCA275419D6}"/>
                  </a:ext>
                </a:extLst>
              </p14:cNvPr>
              <p14:cNvContentPartPr/>
              <p14:nvPr/>
            </p14:nvContentPartPr>
            <p14:xfrm>
              <a:off x="2683440" y="665939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F4EC5C-CF81-41FA-8B20-4DCA275419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440" y="66503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3670882"/>
            <a:ext cx="20657361" cy="740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82756-E770-41C5-A6E8-2F7DC2C61B89}"/>
              </a:ext>
            </a:extLst>
          </p:cNvPr>
          <p:cNvSpPr txBox="1"/>
          <p:nvPr/>
        </p:nvSpPr>
        <p:spPr>
          <a:xfrm>
            <a:off x="1024980" y="1325010"/>
            <a:ext cx="2089522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Depok ke Kuningan </a:t>
            </a:r>
            <a:endParaRPr lang="en-US" sz="4800" noProof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  <a:sym typeface="Wingdings" panose="05000000000000000000" pitchFamily="2" charset="2"/>
              </a:rPr>
              <a:t>Jarak terdekat = 4370 + 6310 + 6500 + 4650 + 5160 + 6570 = 33560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14:cNvPr>
              <p14:cNvContentPartPr/>
              <p14:nvPr/>
            </p14:nvContentPartPr>
            <p14:xfrm>
              <a:off x="1468080" y="3438625"/>
              <a:ext cx="2787120" cy="200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440" y="3429625"/>
                <a:ext cx="2804760" cy="20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976127-3EAA-4E4E-8C78-7A713A0B843E}"/>
                  </a:ext>
                </a:extLst>
              </p14:cNvPr>
              <p14:cNvContentPartPr/>
              <p14:nvPr/>
            </p14:nvContentPartPr>
            <p14:xfrm>
              <a:off x="1688760" y="6457945"/>
              <a:ext cx="2506680" cy="199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976127-3EAA-4E4E-8C78-7A713A0B84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0120" y="6449305"/>
                <a:ext cx="2524320" cy="20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14:cNvPr>
              <p14:cNvContentPartPr/>
              <p14:nvPr/>
            </p14:nvContentPartPr>
            <p14:xfrm>
              <a:off x="5306040" y="9460345"/>
              <a:ext cx="2778120" cy="183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7400" y="9451705"/>
                <a:ext cx="2795760" cy="18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14:cNvPr>
              <p14:cNvContentPartPr/>
              <p14:nvPr/>
            </p14:nvContentPartPr>
            <p14:xfrm>
              <a:off x="9202320" y="9359905"/>
              <a:ext cx="2368800" cy="177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93680" y="9351265"/>
                <a:ext cx="2386440" cy="17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14:cNvPr>
              <p14:cNvContentPartPr/>
              <p14:nvPr/>
            </p14:nvContentPartPr>
            <p14:xfrm>
              <a:off x="12779280" y="6259945"/>
              <a:ext cx="2549520" cy="199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70280" y="6250945"/>
                <a:ext cx="2567160" cy="20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14:cNvPr>
              <p14:cNvContentPartPr/>
              <p14:nvPr/>
            </p14:nvContentPartPr>
            <p14:xfrm>
              <a:off x="16517160" y="6456865"/>
              <a:ext cx="2408040" cy="175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508520" y="6448225"/>
                <a:ext cx="242568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14:cNvPr>
              <p14:cNvContentPartPr/>
              <p14:nvPr/>
            </p14:nvContentPartPr>
            <p14:xfrm>
              <a:off x="20295000" y="3478585"/>
              <a:ext cx="2289600" cy="205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286360" y="3469585"/>
                <a:ext cx="2307240" cy="20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14:cNvPr>
              <p14:cNvContentPartPr/>
              <p14:nvPr/>
            </p14:nvContentPartPr>
            <p14:xfrm>
              <a:off x="5446440" y="274354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37440" y="2734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14:cNvPr>
              <p14:cNvContentPartPr/>
              <p14:nvPr/>
            </p14:nvContentPartPr>
            <p14:xfrm>
              <a:off x="8011080" y="206746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02080" y="20584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7292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7292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716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716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716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4BA1067-BF98-43E8-B6C6-DAEA22A8EFCD}"/>
              </a:ext>
            </a:extLst>
          </p:cNvPr>
          <p:cNvSpPr txBox="1"/>
          <p:nvPr/>
        </p:nvSpPr>
        <p:spPr>
          <a:xfrm>
            <a:off x="171918" y="6858000"/>
            <a:ext cx="149378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 (Depok)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838C4-4E7A-4992-88E3-31BC5FEAEEE9}"/>
              </a:ext>
            </a:extLst>
          </p:cNvPr>
          <p:cNvSpPr txBox="1"/>
          <p:nvPr/>
        </p:nvSpPr>
        <p:spPr>
          <a:xfrm>
            <a:off x="5948209" y="11234013"/>
            <a:ext cx="1493781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 (Depok, Bogor)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1422B1-D54D-4767-9DB6-1DA7AAFD3E84}"/>
              </a:ext>
            </a:extLst>
          </p:cNvPr>
          <p:cNvSpPr txBox="1"/>
          <p:nvPr/>
        </p:nvSpPr>
        <p:spPr>
          <a:xfrm>
            <a:off x="9639829" y="11018570"/>
            <a:ext cx="14937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 (Depok, Bogor, Cianjur)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9C449-51FE-4F5B-AE54-4B59FFA9C197}"/>
              </a:ext>
            </a:extLst>
          </p:cNvPr>
          <p:cNvSpPr txBox="1"/>
          <p:nvPr/>
        </p:nvSpPr>
        <p:spPr>
          <a:xfrm>
            <a:off x="12969218" y="8234742"/>
            <a:ext cx="254952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 (Depok, Bogor, Cianjur, Bandung)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07C44-38C0-44F1-8A56-67CCE3A6C2DB}"/>
              </a:ext>
            </a:extLst>
          </p:cNvPr>
          <p:cNvSpPr txBox="1"/>
          <p:nvPr/>
        </p:nvSpPr>
        <p:spPr>
          <a:xfrm>
            <a:off x="15918808" y="8259232"/>
            <a:ext cx="3604743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 (Depok, Bogor, Cianjur, Bandung, Sumedang)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D4797-F9D6-4EAC-AC1D-73DFE982568D}"/>
              </a:ext>
            </a:extLst>
          </p:cNvPr>
          <p:cNvSpPr txBox="1"/>
          <p:nvPr/>
        </p:nvSpPr>
        <p:spPr>
          <a:xfrm>
            <a:off x="21081404" y="1198454"/>
            <a:ext cx="3006391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33560 (Depok, Bogor, Cianjur, Bandung, Sumedang, Majalengka)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82109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3670882"/>
            <a:ext cx="20657361" cy="740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82756-E770-41C5-A6E8-2F7DC2C61B89}"/>
              </a:ext>
            </a:extLst>
          </p:cNvPr>
          <p:cNvSpPr txBox="1"/>
          <p:nvPr/>
        </p:nvSpPr>
        <p:spPr>
          <a:xfrm>
            <a:off x="1024980" y="1325010"/>
            <a:ext cx="2089522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Subang ke Pangandaran</a:t>
            </a:r>
            <a:endParaRPr lang="en-US" sz="4800" noProof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  <a:sym typeface="Wingdings" panose="05000000000000000000" pitchFamily="2" charset="2"/>
              </a:rPr>
              <a:t>Jarak terdekat = 5870 + 6950 + 5280 + 1780 + 4710 = 24590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14:cNvPr>
              <p14:cNvContentPartPr/>
              <p14:nvPr/>
            </p14:nvContentPartPr>
            <p14:xfrm>
              <a:off x="8784000" y="3458393"/>
              <a:ext cx="2787120" cy="200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EB7B8D-A27A-4781-AAB6-075C5AC62D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4999" y="3449393"/>
                <a:ext cx="2804762" cy="20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14:cNvPr>
              <p14:cNvContentPartPr/>
              <p14:nvPr/>
            </p14:nvContentPartPr>
            <p14:xfrm>
              <a:off x="16332120" y="9460345"/>
              <a:ext cx="2778120" cy="183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825BBD-7895-4594-A9CC-DB694A6C13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23120" y="9451345"/>
                <a:ext cx="2795760" cy="18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14:cNvPr>
              <p14:cNvContentPartPr/>
              <p14:nvPr/>
            </p14:nvContentPartPr>
            <p14:xfrm>
              <a:off x="9202320" y="9359905"/>
              <a:ext cx="2368800" cy="177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0FD5FF-9D7A-4C58-9F1D-43DBB85539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3320" y="9350905"/>
                <a:ext cx="2386440" cy="17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14:cNvPr>
              <p14:cNvContentPartPr/>
              <p14:nvPr/>
            </p14:nvContentPartPr>
            <p14:xfrm>
              <a:off x="12779280" y="9195685"/>
              <a:ext cx="2549520" cy="199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E2C76C-A1D8-4CCC-9936-04F263CADC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70281" y="9186687"/>
                <a:ext cx="2567158" cy="2008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14:cNvPr>
              <p14:cNvContentPartPr/>
              <p14:nvPr/>
            </p14:nvContentPartPr>
            <p14:xfrm>
              <a:off x="20235780" y="6550225"/>
              <a:ext cx="2408040" cy="175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B66D66-E1C3-4F67-B8BE-C0D7DCA162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226780" y="6541225"/>
                <a:ext cx="242568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14:cNvPr>
              <p14:cNvContentPartPr/>
              <p14:nvPr/>
            </p14:nvContentPartPr>
            <p14:xfrm>
              <a:off x="20292650" y="9243265"/>
              <a:ext cx="2289600" cy="205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A20309-0703-4DAB-BDDC-0695AD0A3F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283650" y="9234265"/>
                <a:ext cx="2307240" cy="20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14:cNvPr>
              <p14:cNvContentPartPr/>
              <p14:nvPr/>
            </p14:nvContentPartPr>
            <p14:xfrm>
              <a:off x="5446440" y="274354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EC4A8B-904F-49D3-AA0F-039F3456D1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7440" y="2734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14:cNvPr>
              <p14:cNvContentPartPr/>
              <p14:nvPr/>
            </p14:nvContentPartPr>
            <p14:xfrm>
              <a:off x="8011080" y="206746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28ABEF-A6B4-47C3-89EF-BC50402C72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2080" y="20584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9B929C-9786-4513-893B-AC22A5A412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256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14:cNvPr>
              <p14:cNvContentPartPr/>
              <p14:nvPr/>
            </p14:nvContentPartPr>
            <p14:xfrm>
              <a:off x="6181560" y="226654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587E55-C5E8-48FC-BF99-8E062176C5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2560" y="2257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206D98-0F7E-40BA-81D7-7CD09149A1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680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4A3E56-0D70-44DF-A8C2-1F0D6D452C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680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14:cNvPr>
              <p14:cNvContentPartPr/>
              <p14:nvPr/>
            </p14:nvContentPartPr>
            <p14:xfrm>
              <a:off x="2305800" y="204766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AF8CAC-B500-40E2-9D7D-64182B4147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6800" y="20386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CA87229-634C-4AFB-964F-5CC7993AB5C2}"/>
              </a:ext>
            </a:extLst>
          </p:cNvPr>
          <p:cNvSpPr txBox="1"/>
          <p:nvPr/>
        </p:nvSpPr>
        <p:spPr>
          <a:xfrm>
            <a:off x="8997660" y="11294185"/>
            <a:ext cx="27781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5870 (Subang)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4813D-B74D-4FF3-ACB5-829371128FBA}"/>
              </a:ext>
            </a:extLst>
          </p:cNvPr>
          <p:cNvSpPr txBox="1"/>
          <p:nvPr/>
        </p:nvSpPr>
        <p:spPr>
          <a:xfrm>
            <a:off x="12779280" y="11291274"/>
            <a:ext cx="277812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12820 (Subang, Bandung)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DB770-2810-454D-A83A-72047150A9CA}"/>
              </a:ext>
            </a:extLst>
          </p:cNvPr>
          <p:cNvSpPr txBox="1"/>
          <p:nvPr/>
        </p:nvSpPr>
        <p:spPr>
          <a:xfrm>
            <a:off x="16332120" y="11443674"/>
            <a:ext cx="277812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18100 (Subang, Bandung, Garut)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37EBF-C67C-4A39-BFBD-481B4D10268B}"/>
              </a:ext>
            </a:extLst>
          </p:cNvPr>
          <p:cNvSpPr txBox="1"/>
          <p:nvPr/>
        </p:nvSpPr>
        <p:spPr>
          <a:xfrm>
            <a:off x="22643820" y="4686918"/>
            <a:ext cx="158419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19880 (Subang, Bandung, Garut, Tasikmalaya)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41EE71-EA2A-455C-A11B-286859F1AF93}"/>
              </a:ext>
            </a:extLst>
          </p:cNvPr>
          <p:cNvSpPr txBox="1"/>
          <p:nvPr/>
        </p:nvSpPr>
        <p:spPr>
          <a:xfrm>
            <a:off x="20657797" y="11443674"/>
            <a:ext cx="2778120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24590 (Subang, Bandung, Garut, Tasikmalaya, Ciamis)</a:t>
            </a:r>
            <a:endParaRPr kumimoji="0" lang="id-ID" sz="2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23251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082652" y="897394"/>
            <a:ext cx="14268330" cy="11921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 e         m        u         a         p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s          w        o         r          d         l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u          k         m        a         n         t          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d          i          r          i         d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i           t          e         m        p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t          d          a         n         t         a          n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g         g         a          l          l          a         h       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</a:t>
            </a:r>
            <a:r>
              <a:rPr lang="en-US" sz="4800" noProof="1">
                <a:solidFill>
                  <a:srgbClr val="000000"/>
                </a:solidFill>
              </a:rPr>
              <a:t>i          r         n          y         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06849"/>
              </p:ext>
            </p:extLst>
          </p:nvPr>
        </p:nvGraphicFramePr>
        <p:xfrm>
          <a:off x="15667292" y="1127869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216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082652" y="897394"/>
            <a:ext cx="14268330" cy="11921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 e         m        u         a         p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s          w        o         r          d         l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u          k         m        a         n         t          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d          i          r          i         d 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r          i           t          e         m        p 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t          d          a         n         t         a          n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g         g         a          l          l          a         h       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</a:t>
            </a:r>
            <a:r>
              <a:rPr lang="en-US" sz="4800" noProof="1">
                <a:solidFill>
                  <a:srgbClr val="000000"/>
                </a:solidFill>
              </a:rPr>
              <a:t>i          r         n          y         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A37CC5B-03CC-447F-B7A2-9618A6033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7152"/>
              </p:ext>
            </p:extLst>
          </p:nvPr>
        </p:nvGraphicFramePr>
        <p:xfrm>
          <a:off x="15206869" y="1181240"/>
          <a:ext cx="7752522" cy="1135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4174">
                  <a:extLst>
                    <a:ext uri="{9D8B030D-6E8A-4147-A177-3AD203B41FA5}">
                      <a16:colId xmlns:a16="http://schemas.microsoft.com/office/drawing/2014/main" val="641462765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1071035661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3996918531"/>
                    </a:ext>
                  </a:extLst>
                </a:gridCol>
              </a:tblGrid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602729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432913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591462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48130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052657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78034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07375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645321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248088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3816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636057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549793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666698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114983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67874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24039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233857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929501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2675"/>
                  </a:ext>
                </a:extLst>
              </a:tr>
              <a:tr h="567676"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n>
                            <a:solidFill>
                              <a:srgbClr val="000000"/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</a:t>
                      </a:r>
                      <a:endParaRPr lang="en-ID" sz="240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6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835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2792186" y="158732"/>
            <a:ext cx="615553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w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016D-5B18-4891-94DD-CB684D93C087}"/>
              </a:ext>
            </a:extLst>
          </p:cNvPr>
          <p:cNvSpPr txBox="1"/>
          <p:nvPr/>
        </p:nvSpPr>
        <p:spPr>
          <a:xfrm>
            <a:off x="3802078" y="158736"/>
            <a:ext cx="960199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3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3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5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6F70D-A6B1-4C9F-85F7-564BBEEAD984}"/>
              </a:ext>
            </a:extLst>
          </p:cNvPr>
          <p:cNvSpPr txBox="1"/>
          <p:nvPr/>
        </p:nvSpPr>
        <p:spPr>
          <a:xfrm>
            <a:off x="6830872" y="158736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3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6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15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AA1E-0DD9-426D-8D7B-A81078C73637}"/>
              </a:ext>
            </a:extLst>
          </p:cNvPr>
          <p:cNvSpPr txBox="1"/>
          <p:nvPr/>
        </p:nvSpPr>
        <p:spPr>
          <a:xfrm>
            <a:off x="9747702" y="158736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4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7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12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16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6F575-6D30-4B71-BA33-5E8413D2F163}"/>
              </a:ext>
            </a:extLst>
          </p:cNvPr>
          <p:cNvSpPr txBox="1"/>
          <p:nvPr/>
        </p:nvSpPr>
        <p:spPr>
          <a:xfrm>
            <a:off x="12776497" y="138856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11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28</a:t>
            </a: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73887-3B83-4ABA-B5E0-53BD748F940A}"/>
              </a:ext>
            </a:extLst>
          </p:cNvPr>
          <p:cNvSpPr txBox="1"/>
          <p:nvPr/>
        </p:nvSpPr>
        <p:spPr>
          <a:xfrm>
            <a:off x="15806857" y="119268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39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AFB71-8C4E-4D78-BCD0-2171D982FF11}"/>
              </a:ext>
            </a:extLst>
          </p:cNvPr>
          <p:cNvSpPr txBox="1"/>
          <p:nvPr/>
        </p:nvSpPr>
        <p:spPr>
          <a:xfrm>
            <a:off x="22704382" y="138856"/>
            <a:ext cx="78867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54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lang="en-US" sz="4800" noProof="1">
              <a:solidFill>
                <a:srgbClr val="000000"/>
              </a:solidFill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B8CC10-E1AA-4A20-BB55-DB5D9C195063}"/>
              </a:ext>
            </a:extLst>
          </p:cNvPr>
          <p:cNvCxnSpPr/>
          <p:nvPr/>
        </p:nvCxnSpPr>
        <p:spPr>
          <a:xfrm>
            <a:off x="4432856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882EBF-04AD-4E7C-BA91-0B0FDE97D82A}"/>
              </a:ext>
            </a:extLst>
          </p:cNvPr>
          <p:cNvCxnSpPr/>
          <p:nvPr/>
        </p:nvCxnSpPr>
        <p:spPr>
          <a:xfrm>
            <a:off x="4432856" y="2120348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4362C-FEEB-49B4-BAD3-A5EADE55EBDA}"/>
              </a:ext>
            </a:extLst>
          </p:cNvPr>
          <p:cNvCxnSpPr/>
          <p:nvPr/>
        </p:nvCxnSpPr>
        <p:spPr>
          <a:xfrm>
            <a:off x="4432856" y="35714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0BD4AF-702C-4CA7-8EB7-166097876241}"/>
              </a:ext>
            </a:extLst>
          </p:cNvPr>
          <p:cNvCxnSpPr/>
          <p:nvPr/>
        </p:nvCxnSpPr>
        <p:spPr>
          <a:xfrm>
            <a:off x="4432856" y="506233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60DE76-97F2-44A2-8423-15A8C49782AA}"/>
              </a:ext>
            </a:extLst>
          </p:cNvPr>
          <p:cNvCxnSpPr/>
          <p:nvPr/>
        </p:nvCxnSpPr>
        <p:spPr>
          <a:xfrm>
            <a:off x="4432856" y="653332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67509B-04F8-4BE9-B022-08077435A402}"/>
              </a:ext>
            </a:extLst>
          </p:cNvPr>
          <p:cNvCxnSpPr/>
          <p:nvPr/>
        </p:nvCxnSpPr>
        <p:spPr>
          <a:xfrm>
            <a:off x="4432856" y="7964557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5C5878-C9CD-4B62-A1B0-FCD251132A89}"/>
              </a:ext>
            </a:extLst>
          </p:cNvPr>
          <p:cNvCxnSpPr/>
          <p:nvPr/>
        </p:nvCxnSpPr>
        <p:spPr>
          <a:xfrm>
            <a:off x="4432856" y="9435548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592CAA-7790-4FB1-B825-D2E715D68F2E}"/>
              </a:ext>
            </a:extLst>
          </p:cNvPr>
          <p:cNvCxnSpPr/>
          <p:nvPr/>
        </p:nvCxnSpPr>
        <p:spPr>
          <a:xfrm>
            <a:off x="4432856" y="1098605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0E5647-FDEC-449B-8D8B-5ACF9F02A9A1}"/>
              </a:ext>
            </a:extLst>
          </p:cNvPr>
          <p:cNvCxnSpPr/>
          <p:nvPr/>
        </p:nvCxnSpPr>
        <p:spPr>
          <a:xfrm>
            <a:off x="4366595" y="12417287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DAA3E8-04BE-4ED9-91AC-E1B128240C62}"/>
              </a:ext>
            </a:extLst>
          </p:cNvPr>
          <p:cNvCxnSpPr/>
          <p:nvPr/>
        </p:nvCxnSpPr>
        <p:spPr>
          <a:xfrm>
            <a:off x="7467604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2AD05-82DF-48B1-87F0-791EBF117278}"/>
              </a:ext>
            </a:extLst>
          </p:cNvPr>
          <p:cNvCxnSpPr/>
          <p:nvPr/>
        </p:nvCxnSpPr>
        <p:spPr>
          <a:xfrm>
            <a:off x="10536379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B0E638-C6DA-4CC4-92F3-65033B849D59}"/>
              </a:ext>
            </a:extLst>
          </p:cNvPr>
          <p:cNvCxnSpPr/>
          <p:nvPr/>
        </p:nvCxnSpPr>
        <p:spPr>
          <a:xfrm>
            <a:off x="7441100" y="3564835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F1E1E9-5FA0-4570-B862-401849B0C4D4}"/>
              </a:ext>
            </a:extLst>
          </p:cNvPr>
          <p:cNvCxnSpPr/>
          <p:nvPr/>
        </p:nvCxnSpPr>
        <p:spPr>
          <a:xfrm>
            <a:off x="10536379" y="653332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E60DC8-347F-4EC2-8D53-AC758BE8CCD9}"/>
              </a:ext>
            </a:extLst>
          </p:cNvPr>
          <p:cNvCxnSpPr/>
          <p:nvPr/>
        </p:nvCxnSpPr>
        <p:spPr>
          <a:xfrm>
            <a:off x="7467604" y="6533322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862035-7914-477F-B70D-D0900406F597}"/>
              </a:ext>
            </a:extLst>
          </p:cNvPr>
          <p:cNvCxnSpPr/>
          <p:nvPr/>
        </p:nvCxnSpPr>
        <p:spPr>
          <a:xfrm>
            <a:off x="13580493" y="675861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D296F5-80A9-46C2-A6FC-65B4F5F11EC8}"/>
              </a:ext>
            </a:extLst>
          </p:cNvPr>
          <p:cNvCxnSpPr/>
          <p:nvPr/>
        </p:nvCxnSpPr>
        <p:spPr>
          <a:xfrm>
            <a:off x="7441100" y="9435548"/>
            <a:ext cx="2146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82E0E6-F262-47F8-996E-C8A0040DB7EB}"/>
              </a:ext>
            </a:extLst>
          </p:cNvPr>
          <p:cNvCxnSpPr>
            <a:cxnSpLocks/>
          </p:cNvCxnSpPr>
          <p:nvPr/>
        </p:nvCxnSpPr>
        <p:spPr>
          <a:xfrm>
            <a:off x="16595534" y="675861"/>
            <a:ext cx="590666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43FFB1-6D43-41C9-BD7D-8D6F94F399C3}"/>
              </a:ext>
            </a:extLst>
          </p:cNvPr>
          <p:cNvCxnSpPr>
            <a:cxnSpLocks/>
          </p:cNvCxnSpPr>
          <p:nvPr/>
        </p:nvCxnSpPr>
        <p:spPr>
          <a:xfrm flipV="1">
            <a:off x="4432856" y="675861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A621B9-7939-4C18-BD9E-4A83C559DF2D}"/>
              </a:ext>
            </a:extLst>
          </p:cNvPr>
          <p:cNvCxnSpPr>
            <a:cxnSpLocks/>
          </p:cNvCxnSpPr>
          <p:nvPr/>
        </p:nvCxnSpPr>
        <p:spPr>
          <a:xfrm flipV="1">
            <a:off x="4402908" y="2120349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B2B66E-993C-425F-AF8E-B3CB540EEBA0}"/>
              </a:ext>
            </a:extLst>
          </p:cNvPr>
          <p:cNvCxnSpPr>
            <a:cxnSpLocks/>
          </p:cNvCxnSpPr>
          <p:nvPr/>
        </p:nvCxnSpPr>
        <p:spPr>
          <a:xfrm flipV="1">
            <a:off x="4402908" y="3591339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B5855-9527-4BF6-9BD2-2C6FC1A5FC2B}"/>
              </a:ext>
            </a:extLst>
          </p:cNvPr>
          <p:cNvCxnSpPr>
            <a:cxnSpLocks/>
          </p:cNvCxnSpPr>
          <p:nvPr/>
        </p:nvCxnSpPr>
        <p:spPr>
          <a:xfrm flipV="1">
            <a:off x="4406351" y="5082209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140B3C-9BD0-4CCB-A54F-73804F8DB0AC}"/>
              </a:ext>
            </a:extLst>
          </p:cNvPr>
          <p:cNvCxnSpPr>
            <a:cxnSpLocks/>
          </p:cNvCxnSpPr>
          <p:nvPr/>
        </p:nvCxnSpPr>
        <p:spPr>
          <a:xfrm flipV="1">
            <a:off x="4402908" y="6553200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A1688D-4A92-4EC8-A847-1E9A5BBFB4D8}"/>
              </a:ext>
            </a:extLst>
          </p:cNvPr>
          <p:cNvCxnSpPr>
            <a:cxnSpLocks/>
          </p:cNvCxnSpPr>
          <p:nvPr/>
        </p:nvCxnSpPr>
        <p:spPr>
          <a:xfrm flipV="1">
            <a:off x="4406351" y="7984436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A902-E597-44CF-947C-7A073CD86A07}"/>
              </a:ext>
            </a:extLst>
          </p:cNvPr>
          <p:cNvCxnSpPr>
            <a:cxnSpLocks/>
          </p:cNvCxnSpPr>
          <p:nvPr/>
        </p:nvCxnSpPr>
        <p:spPr>
          <a:xfrm flipV="1">
            <a:off x="4406351" y="9455426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98BA17-475F-40EE-9A0F-A6C0FCC16EBF}"/>
              </a:ext>
            </a:extLst>
          </p:cNvPr>
          <p:cNvCxnSpPr>
            <a:cxnSpLocks/>
          </p:cNvCxnSpPr>
          <p:nvPr/>
        </p:nvCxnSpPr>
        <p:spPr>
          <a:xfrm flipV="1">
            <a:off x="4462466" y="10986052"/>
            <a:ext cx="2146852" cy="79513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B899E5-5E3E-4CBC-8F5E-AD8375F11A73}"/>
              </a:ext>
            </a:extLst>
          </p:cNvPr>
          <p:cNvCxnSpPr>
            <a:cxnSpLocks/>
          </p:cNvCxnSpPr>
          <p:nvPr/>
        </p:nvCxnSpPr>
        <p:spPr>
          <a:xfrm flipV="1">
            <a:off x="4564436" y="12437165"/>
            <a:ext cx="1949011" cy="71260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2ACBDB-92AA-4EE4-A17B-69B086A8EF1C}"/>
              </a:ext>
            </a:extLst>
          </p:cNvPr>
          <p:cNvCxnSpPr>
            <a:cxnSpLocks/>
          </p:cNvCxnSpPr>
          <p:nvPr/>
        </p:nvCxnSpPr>
        <p:spPr>
          <a:xfrm flipV="1">
            <a:off x="7441100" y="675861"/>
            <a:ext cx="2146852" cy="148424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1C889B-F0D1-4334-AA18-0F2E06D4D019}"/>
              </a:ext>
            </a:extLst>
          </p:cNvPr>
          <p:cNvCxnSpPr>
            <a:cxnSpLocks/>
          </p:cNvCxnSpPr>
          <p:nvPr/>
        </p:nvCxnSpPr>
        <p:spPr>
          <a:xfrm flipV="1">
            <a:off x="7441100" y="3571461"/>
            <a:ext cx="2146852" cy="148424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57455C-912C-430F-B20F-A59C26C77EDA}"/>
              </a:ext>
            </a:extLst>
          </p:cNvPr>
          <p:cNvCxnSpPr>
            <a:cxnSpLocks/>
          </p:cNvCxnSpPr>
          <p:nvPr/>
        </p:nvCxnSpPr>
        <p:spPr>
          <a:xfrm flipV="1">
            <a:off x="7467604" y="6592957"/>
            <a:ext cx="2146852" cy="148424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79F786-0740-4ACE-9C86-436D745C0155}"/>
              </a:ext>
            </a:extLst>
          </p:cNvPr>
          <p:cNvCxnSpPr>
            <a:cxnSpLocks/>
          </p:cNvCxnSpPr>
          <p:nvPr/>
        </p:nvCxnSpPr>
        <p:spPr>
          <a:xfrm flipV="1">
            <a:off x="7474730" y="9455426"/>
            <a:ext cx="2146852" cy="148424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62ABEF-65C5-438F-8CF7-8273C919F3B7}"/>
              </a:ext>
            </a:extLst>
          </p:cNvPr>
          <p:cNvCxnSpPr>
            <a:cxnSpLocks/>
          </p:cNvCxnSpPr>
          <p:nvPr/>
        </p:nvCxnSpPr>
        <p:spPr>
          <a:xfrm flipV="1">
            <a:off x="10352556" y="675861"/>
            <a:ext cx="2311976" cy="288897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2164B9-D12A-421B-B30F-3F1EAE8F6D29}"/>
              </a:ext>
            </a:extLst>
          </p:cNvPr>
          <p:cNvCxnSpPr>
            <a:cxnSpLocks/>
          </p:cNvCxnSpPr>
          <p:nvPr/>
        </p:nvCxnSpPr>
        <p:spPr>
          <a:xfrm flipV="1">
            <a:off x="10607846" y="6533322"/>
            <a:ext cx="2012546" cy="288897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801B6-0FC4-4881-94DE-4DBCD3E88D01}"/>
              </a:ext>
            </a:extLst>
          </p:cNvPr>
          <p:cNvCxnSpPr>
            <a:cxnSpLocks/>
          </p:cNvCxnSpPr>
          <p:nvPr/>
        </p:nvCxnSpPr>
        <p:spPr>
          <a:xfrm flipV="1">
            <a:off x="13767361" y="675861"/>
            <a:ext cx="1959984" cy="585746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885E5-A65E-4912-82C4-184E5ABDC6DF}"/>
              </a:ext>
            </a:extLst>
          </p:cNvPr>
          <p:cNvCxnSpPr>
            <a:cxnSpLocks/>
          </p:cNvCxnSpPr>
          <p:nvPr/>
        </p:nvCxnSpPr>
        <p:spPr>
          <a:xfrm flipV="1">
            <a:off x="7865715" y="675860"/>
            <a:ext cx="14636480" cy="1176130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19C25A-22B1-4946-BDE1-0C2814E76DBF}"/>
              </a:ext>
            </a:extLst>
          </p:cNvPr>
          <p:cNvSpPr txBox="1"/>
          <p:nvPr/>
        </p:nvSpPr>
        <p:spPr>
          <a:xfrm>
            <a:off x="4649819" y="69603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FAC2F-9941-4A55-A330-83F365FA2455}"/>
              </a:ext>
            </a:extLst>
          </p:cNvPr>
          <p:cNvSpPr txBox="1"/>
          <p:nvPr/>
        </p:nvSpPr>
        <p:spPr>
          <a:xfrm>
            <a:off x="5553997" y="143278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A182C1-701D-4E69-A22B-A9320550E433}"/>
              </a:ext>
            </a:extLst>
          </p:cNvPr>
          <p:cNvSpPr txBox="1"/>
          <p:nvPr/>
        </p:nvSpPr>
        <p:spPr>
          <a:xfrm>
            <a:off x="8707861" y="11497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6435F-9F41-47BA-ABEB-61EF48EA512A}"/>
              </a:ext>
            </a:extLst>
          </p:cNvPr>
          <p:cNvSpPr txBox="1"/>
          <p:nvPr/>
        </p:nvSpPr>
        <p:spPr>
          <a:xfrm>
            <a:off x="11935144" y="158732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BC9BDE-D9D8-45FC-98D1-53D36934BADB}"/>
              </a:ext>
            </a:extLst>
          </p:cNvPr>
          <p:cNvSpPr txBox="1"/>
          <p:nvPr/>
        </p:nvSpPr>
        <p:spPr>
          <a:xfrm>
            <a:off x="14790079" y="15873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AA46A4-E5B4-4795-BF9D-466D4D5E34F5}"/>
              </a:ext>
            </a:extLst>
          </p:cNvPr>
          <p:cNvSpPr txBox="1"/>
          <p:nvPr/>
        </p:nvSpPr>
        <p:spPr>
          <a:xfrm>
            <a:off x="21290424" y="158736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C92E42-7B9E-4BE5-91CE-7C5F4F803EA5}"/>
              </a:ext>
            </a:extLst>
          </p:cNvPr>
          <p:cNvSpPr txBox="1"/>
          <p:nvPr/>
        </p:nvSpPr>
        <p:spPr>
          <a:xfrm>
            <a:off x="5564186" y="1567886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9A01E5-47A7-4C85-9919-255115943550}"/>
              </a:ext>
            </a:extLst>
          </p:cNvPr>
          <p:cNvSpPr txBox="1"/>
          <p:nvPr/>
        </p:nvSpPr>
        <p:spPr>
          <a:xfrm>
            <a:off x="5553996" y="2958524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F7B37-A322-45B4-B884-EA998941338C}"/>
              </a:ext>
            </a:extLst>
          </p:cNvPr>
          <p:cNvSpPr txBox="1"/>
          <p:nvPr/>
        </p:nvSpPr>
        <p:spPr>
          <a:xfrm>
            <a:off x="5564186" y="4469270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E5FAB3-9970-4D77-9097-417A47D76012}"/>
              </a:ext>
            </a:extLst>
          </p:cNvPr>
          <p:cNvSpPr txBox="1"/>
          <p:nvPr/>
        </p:nvSpPr>
        <p:spPr>
          <a:xfrm>
            <a:off x="5564186" y="594026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80F30B-A516-417A-A025-BF26C78C2432}"/>
              </a:ext>
            </a:extLst>
          </p:cNvPr>
          <p:cNvSpPr txBox="1"/>
          <p:nvPr/>
        </p:nvSpPr>
        <p:spPr>
          <a:xfrm>
            <a:off x="5548821" y="7436918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82D70F-B845-47F6-B983-E2784B6493DE}"/>
              </a:ext>
            </a:extLst>
          </p:cNvPr>
          <p:cNvSpPr txBox="1"/>
          <p:nvPr/>
        </p:nvSpPr>
        <p:spPr>
          <a:xfrm>
            <a:off x="5548278" y="8882246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8C82D6-CB68-426C-8846-C1CA0648C737}"/>
              </a:ext>
            </a:extLst>
          </p:cNvPr>
          <p:cNvSpPr txBox="1"/>
          <p:nvPr/>
        </p:nvSpPr>
        <p:spPr>
          <a:xfrm>
            <a:off x="5548277" y="10411216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A10C32-235A-4C2F-B0D3-C5E48C8244E6}"/>
              </a:ext>
            </a:extLst>
          </p:cNvPr>
          <p:cNvSpPr txBox="1"/>
          <p:nvPr/>
        </p:nvSpPr>
        <p:spPr>
          <a:xfrm>
            <a:off x="5567182" y="1182490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E16D24-0F5C-41C8-B800-B50B13FEF8F6}"/>
              </a:ext>
            </a:extLst>
          </p:cNvPr>
          <p:cNvSpPr txBox="1"/>
          <p:nvPr/>
        </p:nvSpPr>
        <p:spPr>
          <a:xfrm>
            <a:off x="8707861" y="2960183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9E581E-F92E-464F-AD67-2CB0E3CB1036}"/>
              </a:ext>
            </a:extLst>
          </p:cNvPr>
          <p:cNvSpPr txBox="1"/>
          <p:nvPr/>
        </p:nvSpPr>
        <p:spPr>
          <a:xfrm>
            <a:off x="8707861" y="5918730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EB4D1D-1093-4101-B5E9-A6850C7972E9}"/>
              </a:ext>
            </a:extLst>
          </p:cNvPr>
          <p:cNvSpPr txBox="1"/>
          <p:nvPr/>
        </p:nvSpPr>
        <p:spPr>
          <a:xfrm>
            <a:off x="8707861" y="8860712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4EAB78-25AD-4EF7-98DD-5FAD28472B8D}"/>
              </a:ext>
            </a:extLst>
          </p:cNvPr>
          <p:cNvSpPr txBox="1"/>
          <p:nvPr/>
        </p:nvSpPr>
        <p:spPr>
          <a:xfrm>
            <a:off x="11889827" y="5874842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E24EDA-85F2-4F61-9F1D-374C135C08C1}"/>
              </a:ext>
            </a:extLst>
          </p:cNvPr>
          <p:cNvSpPr txBox="1"/>
          <p:nvPr/>
        </p:nvSpPr>
        <p:spPr>
          <a:xfrm>
            <a:off x="4664582" y="210047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AD544D-FE11-46DD-B206-1717CB0662CA}"/>
              </a:ext>
            </a:extLst>
          </p:cNvPr>
          <p:cNvSpPr txBox="1"/>
          <p:nvPr/>
        </p:nvSpPr>
        <p:spPr>
          <a:xfrm>
            <a:off x="4649798" y="3551584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C6EA8B-0888-49D1-8848-2CF9F3644581}"/>
              </a:ext>
            </a:extLst>
          </p:cNvPr>
          <p:cNvSpPr txBox="1"/>
          <p:nvPr/>
        </p:nvSpPr>
        <p:spPr>
          <a:xfrm>
            <a:off x="4604795" y="5002696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C49E8B-D24B-4F1E-8394-2884CB75FFD9}"/>
              </a:ext>
            </a:extLst>
          </p:cNvPr>
          <p:cNvSpPr txBox="1"/>
          <p:nvPr/>
        </p:nvSpPr>
        <p:spPr>
          <a:xfrm>
            <a:off x="4564045" y="6592957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A108C7-5830-40F3-B33B-4C4C394F787D}"/>
              </a:ext>
            </a:extLst>
          </p:cNvPr>
          <p:cNvSpPr txBox="1"/>
          <p:nvPr/>
        </p:nvSpPr>
        <p:spPr>
          <a:xfrm>
            <a:off x="4522770" y="8004313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7173AE-8611-4347-8C15-A142A5066AF9}"/>
              </a:ext>
            </a:extLst>
          </p:cNvPr>
          <p:cNvSpPr txBox="1"/>
          <p:nvPr/>
        </p:nvSpPr>
        <p:spPr>
          <a:xfrm>
            <a:off x="4522770" y="9475305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348F3C-F7DD-4B6F-8C9B-9AF32C3357FB}"/>
              </a:ext>
            </a:extLst>
          </p:cNvPr>
          <p:cNvSpPr txBox="1"/>
          <p:nvPr/>
        </p:nvSpPr>
        <p:spPr>
          <a:xfrm>
            <a:off x="4564044" y="10986052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EA8C1E-9873-492B-8F9D-4EBE4D82CFED}"/>
              </a:ext>
            </a:extLst>
          </p:cNvPr>
          <p:cNvSpPr txBox="1"/>
          <p:nvPr/>
        </p:nvSpPr>
        <p:spPr>
          <a:xfrm>
            <a:off x="4642524" y="12409676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84CC4C-768F-4251-9E76-FD4BD26D86C9}"/>
              </a:ext>
            </a:extLst>
          </p:cNvPr>
          <p:cNvSpPr txBox="1"/>
          <p:nvPr/>
        </p:nvSpPr>
        <p:spPr>
          <a:xfrm>
            <a:off x="7685937" y="1125595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1994C9-83FB-4C18-891C-E0E3EB0C2B0B}"/>
              </a:ext>
            </a:extLst>
          </p:cNvPr>
          <p:cNvSpPr txBox="1"/>
          <p:nvPr/>
        </p:nvSpPr>
        <p:spPr>
          <a:xfrm>
            <a:off x="7685936" y="3884495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AC765-84AB-4A8A-BAFB-29CFD76BA413}"/>
              </a:ext>
            </a:extLst>
          </p:cNvPr>
          <p:cNvSpPr txBox="1"/>
          <p:nvPr/>
        </p:nvSpPr>
        <p:spPr>
          <a:xfrm>
            <a:off x="7827444" y="685997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DD128C-268A-43ED-A99A-C6EACF79DDE0}"/>
              </a:ext>
            </a:extLst>
          </p:cNvPr>
          <p:cNvSpPr txBox="1"/>
          <p:nvPr/>
        </p:nvSpPr>
        <p:spPr>
          <a:xfrm>
            <a:off x="7821736" y="9741955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BB1189-BB47-482E-9C44-64D4E083CA6D}"/>
              </a:ext>
            </a:extLst>
          </p:cNvPr>
          <p:cNvSpPr txBox="1"/>
          <p:nvPr/>
        </p:nvSpPr>
        <p:spPr>
          <a:xfrm>
            <a:off x="10841907" y="1829932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C70388-9917-4618-9C1F-D51F0178C806}"/>
              </a:ext>
            </a:extLst>
          </p:cNvPr>
          <p:cNvSpPr txBox="1"/>
          <p:nvPr/>
        </p:nvSpPr>
        <p:spPr>
          <a:xfrm>
            <a:off x="10905938" y="7687392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A83FC4-E33E-4B34-B0C8-371A6FEC0EB7}"/>
              </a:ext>
            </a:extLst>
          </p:cNvPr>
          <p:cNvSpPr txBox="1"/>
          <p:nvPr/>
        </p:nvSpPr>
        <p:spPr>
          <a:xfrm>
            <a:off x="14069263" y="3571461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0011C7-D56D-4143-A15C-EBCE09D07BE3}"/>
              </a:ext>
            </a:extLst>
          </p:cNvPr>
          <p:cNvSpPr txBox="1"/>
          <p:nvPr/>
        </p:nvSpPr>
        <p:spPr>
          <a:xfrm>
            <a:off x="18638001" y="2915479"/>
            <a:ext cx="59865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FE8B16-318D-48C3-A168-E79D1A393E0B}"/>
              </a:ext>
            </a:extLst>
          </p:cNvPr>
          <p:cNvSpPr txBox="1"/>
          <p:nvPr/>
        </p:nvSpPr>
        <p:spPr>
          <a:xfrm>
            <a:off x="609130" y="160701"/>
            <a:ext cx="1817805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r"/>
            <a:r>
              <a:rPr lang="en-US" sz="4800" noProof="1">
                <a:solidFill>
                  <a:srgbClr val="000000"/>
                </a:solidFill>
              </a:rPr>
              <a:t>00000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00001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00010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00011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00100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00101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01000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01001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01100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01101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11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98550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5117943" y="158732"/>
            <a:ext cx="615553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w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FE8B16-318D-48C3-A168-E79D1A393E0B}"/>
              </a:ext>
            </a:extLst>
          </p:cNvPr>
          <p:cNvSpPr txBox="1"/>
          <p:nvPr/>
        </p:nvSpPr>
        <p:spPr>
          <a:xfrm>
            <a:off x="2934887" y="160701"/>
            <a:ext cx="1817805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r"/>
            <a:r>
              <a:rPr lang="en-US" sz="4800" noProof="1">
                <a:solidFill>
                  <a:srgbClr val="000000"/>
                </a:solidFill>
              </a:rPr>
              <a:t>00000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00001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00010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00011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00100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00101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00111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01000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01001</a:t>
            </a: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01011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01100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01101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01111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10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r"/>
            <a:r>
              <a:rPr lang="en-US" sz="4800" noProof="1">
                <a:solidFill>
                  <a:srgbClr val="000000"/>
                </a:solidFill>
              </a:rPr>
              <a:t>11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E44912-0356-4428-BF17-3AA0730434E4}"/>
              </a:ext>
            </a:extLst>
          </p:cNvPr>
          <p:cNvSpPr txBox="1"/>
          <p:nvPr/>
        </p:nvSpPr>
        <p:spPr>
          <a:xfrm>
            <a:off x="7383592" y="718489"/>
            <a:ext cx="12381595" cy="11921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01011 01000 01010 00111 11 00110 11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 e         m        u      a      p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01011 01011 00011 00010 10 01100 01001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         s          w        o      r       d         l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00111 00001 01010 11 01110 01111 01000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u          k         m     a      n         t          e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10 01100 01101 10 01101 01100 11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r      d          i       r       i         d 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10 01101 01111 01000 01010 00110 11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r       i          t         e         m        p      a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01111 01100 11 01110 01111 11 01110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t          d      a      n         t       a       n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00101 00101 11 01001 01001 11 00000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g         g      a       l          l       a      h       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01101 10 01110 00100 11</a:t>
            </a:r>
          </a:p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</a:t>
            </a:r>
            <a:r>
              <a:rPr lang="en-US" sz="4800" noProof="1">
                <a:solidFill>
                  <a:srgbClr val="000000"/>
                </a:solidFill>
              </a:rPr>
              <a:t>i       r      n         y      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52756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1017</Words>
  <Application>Microsoft Office PowerPoint</Application>
  <PresentationFormat>Custom</PresentationFormat>
  <Paragraphs>502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Eunike Kristianti</dc:creator>
  <cp:lastModifiedBy>Eunike Kristianti</cp:lastModifiedBy>
  <cp:revision>87</cp:revision>
  <dcterms:modified xsi:type="dcterms:W3CDTF">2022-02-22T08:33:10Z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