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jqv9GL9/N8layoVsC024Ie+QYo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5884753" y="5413972"/>
            <a:ext cx="9599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LOG-IN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1919004" y="2263366"/>
            <a:ext cx="861966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관악구 인구통계기반 정책제안</a:t>
            </a:r>
            <a:endParaRPr sz="4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434237" y="398351"/>
            <a:ext cx="466345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관악구 일인가구 현황</a:t>
            </a:r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FF97F6-CF15-2AD2-B784-C59BC5E88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37" y="1358733"/>
            <a:ext cx="6046774" cy="478221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D081B26-FA0B-CC67-122E-F59BC645EC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6649" y="1358733"/>
            <a:ext cx="6236804" cy="473458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20D3E67-A64D-F61E-BF3C-5CE17E4B2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91" y="823041"/>
            <a:ext cx="5792008" cy="504895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82E6EC1-E22A-6646-1CA1-E92FC30AA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42170"/>
            <a:ext cx="6027399" cy="502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48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7996DA4-2D51-CA39-B8F9-051BFA22B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4340"/>
            <a:ext cx="12192000" cy="356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049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9A5EE99-819C-8409-FE93-A316E47E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17" y="1355045"/>
            <a:ext cx="5525271" cy="37629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B2ABC2-6CFA-C491-6B20-DBCDC8CC3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55045"/>
            <a:ext cx="5534797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901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/>
        </p:nvSpPr>
        <p:spPr>
          <a:xfrm>
            <a:off x="434237" y="398351"/>
            <a:ext cx="466345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관악구 노령인구 현황</a:t>
            </a:r>
            <a:endParaRPr/>
          </a:p>
        </p:txBody>
      </p:sp>
      <p:pic>
        <p:nvPicPr>
          <p:cNvPr id="98" name="Google Shape;9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9875" y="1186725"/>
            <a:ext cx="7223576" cy="496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12499"/>
            <a:ext cx="4385076" cy="429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/>
        </p:nvSpPr>
        <p:spPr>
          <a:xfrm>
            <a:off x="434237" y="398351"/>
            <a:ext cx="203132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정책제안</a:t>
            </a:r>
            <a:endParaRPr/>
          </a:p>
        </p:txBody>
      </p:sp>
      <p:sp>
        <p:nvSpPr>
          <p:cNvPr id="105" name="Google Shape;105;p4"/>
          <p:cNvSpPr txBox="1"/>
          <p:nvPr/>
        </p:nvSpPr>
        <p:spPr>
          <a:xfrm>
            <a:off x="728080" y="1298179"/>
            <a:ext cx="9320180" cy="4649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ko-KR" sz="2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생활안심 IoT/AI 서비스</a:t>
            </a:r>
            <a:endParaRPr/>
          </a:p>
          <a:p>
            <a:pPr marL="914400" marR="0" lvl="2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스마트 도어센서, 화재·가스 감지기, 단말기 앱 연동</a:t>
            </a:r>
            <a:endParaRPr/>
          </a:p>
          <a:p>
            <a:pPr marL="914400" marR="0" lvl="2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사고 발생 시 보호자·구청 복지콜센터 자동 연동</a:t>
            </a:r>
            <a:endParaRPr sz="2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2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AI를 통해 노인 말벗 서비스 </a:t>
            </a:r>
            <a:endParaRPr sz="2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2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청년과 노인간 Matching을 통해 유사지 지원</a:t>
            </a:r>
            <a:endParaRPr sz="2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2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ko-KR" sz="2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공공 냉장고 (반찬 공유)</a:t>
            </a:r>
            <a:endParaRPr/>
          </a:p>
          <a:p>
            <a:pPr marL="914400" marR="0" lvl="2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1인 가구 밀집 지역에 설치 (일인가구가 많은 지역)</a:t>
            </a:r>
            <a:endParaRPr sz="2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2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일인가구의 남는 음식을 공유하고, 일인가구 또는 저소득 계층에서 사용</a:t>
            </a:r>
            <a:endParaRPr sz="2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571500" marR="0" lvl="2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 일인가구가 많은 대학동, 청룡동, 서림동에 우선 진행 </a:t>
            </a:r>
            <a:endParaRPr sz="2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와이드스크린</PresentationFormat>
  <Paragraphs>15</Paragraphs>
  <Slides>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  <cp:lastModifiedBy>Admin</cp:lastModifiedBy>
  <cp:revision>1</cp:revision>
  <dcterms:created xsi:type="dcterms:W3CDTF">2025-04-17T08:42:36Z</dcterms:created>
  <dcterms:modified xsi:type="dcterms:W3CDTF">2025-04-18T07:38:45Z</dcterms:modified>
</cp:coreProperties>
</file>