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07" autoAdjust="0"/>
    <p:restoredTop sz="94660"/>
  </p:normalViewPr>
  <p:slideViewPr>
    <p:cSldViewPr snapToGrid="0">
      <p:cViewPr>
        <p:scale>
          <a:sx n="100" d="100"/>
          <a:sy n="100" d="100"/>
        </p:scale>
        <p:origin x="173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1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9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7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7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6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4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0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2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7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5687-21EE-49B0-8644-9038AAA309C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EC79-CCC8-48F5-A56C-3BA89239F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" t="12718" r="3360" b="28205"/>
          <a:stretch/>
        </p:blipFill>
        <p:spPr>
          <a:xfrm>
            <a:off x="253218" y="506437"/>
            <a:ext cx="7711441" cy="38826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53218" y="323556"/>
            <a:ext cx="7711441" cy="429064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9184" y="506437"/>
            <a:ext cx="7147707" cy="3991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83903" y="3913822"/>
            <a:ext cx="1850047" cy="2989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73118" y="1438275"/>
            <a:ext cx="2151332" cy="2923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83903" y="3536560"/>
            <a:ext cx="1850047" cy="2989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52422" y="3551940"/>
            <a:ext cx="687998" cy="228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46071" y="3556700"/>
            <a:ext cx="687998" cy="228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231318" y="3942501"/>
            <a:ext cx="687998" cy="228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47681" y="3942501"/>
            <a:ext cx="687998" cy="228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24" y="1429961"/>
            <a:ext cx="3956101" cy="47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1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2021-05-13T05:39:14Z</dcterms:created>
  <dcterms:modified xsi:type="dcterms:W3CDTF">2021-05-13T08:30:56Z</dcterms:modified>
</cp:coreProperties>
</file>