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75" d="100"/>
          <a:sy n="75" d="100"/>
        </p:scale>
        <p:origin x="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8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7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8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5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3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9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222A-069E-4940-AFAB-14D200EC5AFF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6807-626A-4F52-8AC1-D9E6C153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22374" r="7507" b="18888"/>
          <a:stretch/>
        </p:blipFill>
        <p:spPr>
          <a:xfrm>
            <a:off x="1182663" y="0"/>
            <a:ext cx="9650437" cy="39108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93678" y="309489"/>
            <a:ext cx="9312813" cy="3474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64017" y="379829"/>
            <a:ext cx="2855742" cy="33199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78903" y="3433103"/>
            <a:ext cx="2613660" cy="152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27322" y="436098"/>
            <a:ext cx="2708030" cy="18428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7322" y="2349307"/>
            <a:ext cx="2708030" cy="12920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88601" y="3958689"/>
            <a:ext cx="922020" cy="25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벳지</a:t>
            </a:r>
            <a:r>
              <a:rPr lang="ko-KR" altLang="en-US" sz="1050" b="1" dirty="0" smtClean="0"/>
              <a:t> 디자인</a:t>
            </a:r>
            <a:endParaRPr lang="en-US" altLang="ko-KR" sz="1050" b="1" dirty="0" smtClean="0"/>
          </a:p>
        </p:txBody>
      </p:sp>
      <p:cxnSp>
        <p:nvCxnSpPr>
          <p:cNvPr id="12" name="꺾인 연결선 11"/>
          <p:cNvCxnSpPr>
            <a:endCxn id="10" idx="3"/>
          </p:cNvCxnSpPr>
          <p:nvPr/>
        </p:nvCxnSpPr>
        <p:spPr>
          <a:xfrm rot="5400000">
            <a:off x="3752212" y="3645242"/>
            <a:ext cx="598760" cy="2819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78903" y="499402"/>
            <a:ext cx="2613660" cy="17230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774" y="3699803"/>
            <a:ext cx="3762375" cy="29718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3096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2021-05-13T01:03:59Z</dcterms:created>
  <dcterms:modified xsi:type="dcterms:W3CDTF">2021-05-13T05:36:32Z</dcterms:modified>
</cp:coreProperties>
</file>