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82" autoAdjust="0"/>
    <p:restoredTop sz="94660"/>
  </p:normalViewPr>
  <p:slideViewPr>
    <p:cSldViewPr snapToGrid="0">
      <p:cViewPr>
        <p:scale>
          <a:sx n="100" d="100"/>
          <a:sy n="100" d="100"/>
        </p:scale>
        <p:origin x="151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042D-38DC-45D7-A076-E2AE13CEA7AE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C6A2-1A81-46A8-AD5A-E9B08D8EB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11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042D-38DC-45D7-A076-E2AE13CEA7AE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C6A2-1A81-46A8-AD5A-E9B08D8EB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38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042D-38DC-45D7-A076-E2AE13CEA7AE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C6A2-1A81-46A8-AD5A-E9B08D8EB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11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042D-38DC-45D7-A076-E2AE13CEA7AE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C6A2-1A81-46A8-AD5A-E9B08D8EB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6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042D-38DC-45D7-A076-E2AE13CEA7AE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C6A2-1A81-46A8-AD5A-E9B08D8EB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97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042D-38DC-45D7-A076-E2AE13CEA7AE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C6A2-1A81-46A8-AD5A-E9B08D8EB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51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042D-38DC-45D7-A076-E2AE13CEA7AE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C6A2-1A81-46A8-AD5A-E9B08D8EB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5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042D-38DC-45D7-A076-E2AE13CEA7AE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C6A2-1A81-46A8-AD5A-E9B08D8EB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49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042D-38DC-45D7-A076-E2AE13CEA7AE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C6A2-1A81-46A8-AD5A-E9B08D8EB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9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042D-38DC-45D7-A076-E2AE13CEA7AE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C6A2-1A81-46A8-AD5A-E9B08D8EB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6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042D-38DC-45D7-A076-E2AE13CEA7AE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C6A2-1A81-46A8-AD5A-E9B08D8EB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63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B042D-38DC-45D7-A076-E2AE13CEA7AE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3C6A2-1A81-46A8-AD5A-E9B08D8EB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37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05" y="0"/>
            <a:ext cx="3484605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338605" y="3390899"/>
            <a:ext cx="3316263" cy="3619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27148" y="3429001"/>
            <a:ext cx="1211278" cy="2667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255948" y="3429001"/>
            <a:ext cx="1211278" cy="2667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13" y="4267200"/>
            <a:ext cx="3170072" cy="221996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357337" y="4267200"/>
            <a:ext cx="3316263" cy="419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396538" y="4480559"/>
            <a:ext cx="3200399" cy="17456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357337" y="5143500"/>
            <a:ext cx="3316263" cy="15731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350948" y="2419349"/>
            <a:ext cx="3316263" cy="9144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191" y="491878"/>
            <a:ext cx="3429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6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2021-05-21T07:59:02Z</dcterms:created>
  <dcterms:modified xsi:type="dcterms:W3CDTF">2021-05-21T09:20:46Z</dcterms:modified>
</cp:coreProperties>
</file>