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>
      <p:cViewPr>
        <p:scale>
          <a:sx n="75" d="100"/>
          <a:sy n="75" d="100"/>
        </p:scale>
        <p:origin x="64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29B-528F-4C1E-93E4-58B4FA7CAE22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CDF-2578-4058-BFA6-0F9A0E6C1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01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29B-528F-4C1E-93E4-58B4FA7CAE22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CDF-2578-4058-BFA6-0F9A0E6C1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38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29B-528F-4C1E-93E4-58B4FA7CAE22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CDF-2578-4058-BFA6-0F9A0E6C1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9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29B-528F-4C1E-93E4-58B4FA7CAE22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CDF-2578-4058-BFA6-0F9A0E6C1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5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29B-528F-4C1E-93E4-58B4FA7CAE22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CDF-2578-4058-BFA6-0F9A0E6C1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97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29B-528F-4C1E-93E4-58B4FA7CAE22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CDF-2578-4058-BFA6-0F9A0E6C1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03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29B-528F-4C1E-93E4-58B4FA7CAE22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CDF-2578-4058-BFA6-0F9A0E6C1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1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29B-528F-4C1E-93E4-58B4FA7CAE22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CDF-2578-4058-BFA6-0F9A0E6C1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71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29B-528F-4C1E-93E4-58B4FA7CAE22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CDF-2578-4058-BFA6-0F9A0E6C1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38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29B-528F-4C1E-93E4-58B4FA7CAE22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CDF-2578-4058-BFA6-0F9A0E6C1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8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29B-528F-4C1E-93E4-58B4FA7CAE22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CDF-2578-4058-BFA6-0F9A0E6C1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14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AC29B-528F-4C1E-93E4-58B4FA7CAE22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CDF-2578-4058-BFA6-0F9A0E6C1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80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900"/>
            <a:ext cx="8060554" cy="46228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0945" y="997527"/>
            <a:ext cx="7498080" cy="500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81891" y="2427316"/>
            <a:ext cx="7049193" cy="2830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0862" y="2647950"/>
            <a:ext cx="6853844" cy="4277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0862" y="3104515"/>
            <a:ext cx="6853844" cy="4277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8269" y="2709949"/>
            <a:ext cx="3241964" cy="30757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39985" y="2709949"/>
            <a:ext cx="3374968" cy="30757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98269" y="3187584"/>
            <a:ext cx="3241964" cy="30757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39985" y="3187584"/>
            <a:ext cx="3374968" cy="30757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0862" y="3578224"/>
            <a:ext cx="6853844" cy="75270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60862" y="4376881"/>
            <a:ext cx="6853844" cy="75270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030" y="944561"/>
            <a:ext cx="38766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2021-06-30T04:47:19Z</dcterms:created>
  <dcterms:modified xsi:type="dcterms:W3CDTF">2021-06-30T06:51:13Z</dcterms:modified>
</cp:coreProperties>
</file>