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3" autoAdjust="0"/>
    <p:restoredTop sz="94660"/>
  </p:normalViewPr>
  <p:slideViewPr>
    <p:cSldViewPr snapToGrid="0">
      <p:cViewPr>
        <p:scale>
          <a:sx n="100" d="100"/>
          <a:sy n="100" d="100"/>
        </p:scale>
        <p:origin x="173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8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0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3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2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5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1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0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1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7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97A1-84D8-4F4A-A35D-E3C96343D29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4A00-03DE-4F92-8208-F83E6C420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1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412" r="4901" b="1"/>
          <a:stretch/>
        </p:blipFill>
        <p:spPr>
          <a:xfrm>
            <a:off x="241069" y="1113906"/>
            <a:ext cx="7514705" cy="40316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1070" y="1113906"/>
            <a:ext cx="7514704" cy="1047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6129" y="1088966"/>
            <a:ext cx="7572895" cy="40732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1068" y="2186249"/>
            <a:ext cx="7514706" cy="295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695" y="1120256"/>
            <a:ext cx="7464256" cy="251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3695" y="1400176"/>
            <a:ext cx="7464256" cy="5551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3695" y="1980261"/>
            <a:ext cx="7464256" cy="1665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04340" y="1418320"/>
            <a:ext cx="5005998" cy="151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04340" y="1594589"/>
            <a:ext cx="5005998" cy="3199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47813" y="1450127"/>
            <a:ext cx="1143000" cy="98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34000" y="1450127"/>
            <a:ext cx="1143000" cy="98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47812" y="1637607"/>
            <a:ext cx="1995487" cy="2388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371600"/>
            <a:ext cx="4153172" cy="3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5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2021-06-21T05:24:12Z</dcterms:created>
  <dcterms:modified xsi:type="dcterms:W3CDTF">2021-06-21T05:37:42Z</dcterms:modified>
</cp:coreProperties>
</file>