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23" autoAdjust="0"/>
    <p:restoredTop sz="94660"/>
  </p:normalViewPr>
  <p:slideViewPr>
    <p:cSldViewPr snapToGrid="0">
      <p:cViewPr>
        <p:scale>
          <a:sx n="50" d="100"/>
          <a:sy n="50" d="100"/>
        </p:scale>
        <p:origin x="76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5C2-8AC3-41CB-AD21-278050C1A42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D55E-D269-44D9-B981-3EAD3C0CB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96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5C2-8AC3-41CB-AD21-278050C1A42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D55E-D269-44D9-B981-3EAD3C0CB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5C2-8AC3-41CB-AD21-278050C1A42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D55E-D269-44D9-B981-3EAD3C0CB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75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5C2-8AC3-41CB-AD21-278050C1A42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D55E-D269-44D9-B981-3EAD3C0CB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3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5C2-8AC3-41CB-AD21-278050C1A42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D55E-D269-44D9-B981-3EAD3C0CB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09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5C2-8AC3-41CB-AD21-278050C1A42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D55E-D269-44D9-B981-3EAD3C0CB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3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5C2-8AC3-41CB-AD21-278050C1A42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D55E-D269-44D9-B981-3EAD3C0CB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4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5C2-8AC3-41CB-AD21-278050C1A42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D55E-D269-44D9-B981-3EAD3C0CB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73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5C2-8AC3-41CB-AD21-278050C1A42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D55E-D269-44D9-B981-3EAD3C0CB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55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5C2-8AC3-41CB-AD21-278050C1A42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D55E-D269-44D9-B981-3EAD3C0CB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04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5C2-8AC3-41CB-AD21-278050C1A42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D55E-D269-44D9-B981-3EAD3C0CB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135C2-8AC3-41CB-AD21-278050C1A42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3D55E-D269-44D9-B981-3EAD3C0CB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5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34440"/>
            <a:ext cx="8635476" cy="45383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0629" y="1186543"/>
            <a:ext cx="8686800" cy="465908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025" y="1217814"/>
            <a:ext cx="8592589" cy="5361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025" y="1799705"/>
            <a:ext cx="8592589" cy="3973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5287" y="1239586"/>
            <a:ext cx="8533077" cy="115389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5287" y="1409700"/>
            <a:ext cx="8533077" cy="31717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85560" y="1234440"/>
            <a:ext cx="1402080" cy="12053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49680" y="1461655"/>
            <a:ext cx="784860" cy="18426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654040" y="1461655"/>
            <a:ext cx="2133600" cy="18426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02426" y="1461655"/>
            <a:ext cx="2355273" cy="18426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96340" y="2474372"/>
            <a:ext cx="6591300" cy="2623754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34440" y="2878975"/>
            <a:ext cx="6492240" cy="217343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72540" y="2922815"/>
            <a:ext cx="3589020" cy="20454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899659" y="2922815"/>
            <a:ext cx="2783725" cy="20454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075420" y="123444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196340" y="1448955"/>
            <a:ext cx="6652259" cy="26554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96340" y="1257360"/>
            <a:ext cx="6652259" cy="9761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981" y="1461655"/>
            <a:ext cx="3135453" cy="442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4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2021-06-25T04:42:52Z</dcterms:created>
  <dcterms:modified xsi:type="dcterms:W3CDTF">2021-06-25T04:50:39Z</dcterms:modified>
</cp:coreProperties>
</file>