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>
        <p:scale>
          <a:sx n="75" d="100"/>
          <a:sy n="75" d="100"/>
        </p:scale>
        <p:origin x="3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3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3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6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5265-119B-4C07-92CD-F09DD516071D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9BFF-A030-45F6-9CF9-989B5A68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5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3" y="1661885"/>
            <a:ext cx="6705600" cy="3771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1925" y="2136775"/>
            <a:ext cx="5019675" cy="280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0025" y="2193925"/>
            <a:ext cx="1323975" cy="26955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2100" y="2170113"/>
            <a:ext cx="3595688" cy="27193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17650" y="4675188"/>
            <a:ext cx="1228725" cy="1666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79726" y="2193925"/>
            <a:ext cx="3509962" cy="1952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79726" y="2427288"/>
            <a:ext cx="3509962" cy="24145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7826" y="2224881"/>
            <a:ext cx="1262062" cy="1214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75325" y="2224881"/>
            <a:ext cx="571500" cy="12144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3686" y="2873604"/>
            <a:ext cx="1828801" cy="15348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22737" y="2903536"/>
            <a:ext cx="1776413" cy="118110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22737" y="4141788"/>
            <a:ext cx="1776413" cy="2333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84674" y="4141788"/>
            <a:ext cx="895351" cy="233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65599" y="4141787"/>
            <a:ext cx="1349376" cy="233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587" y="1176337"/>
            <a:ext cx="44481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3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2021-05-11T00:44:37Z</dcterms:created>
  <dcterms:modified xsi:type="dcterms:W3CDTF">2021-05-11T05:45:17Z</dcterms:modified>
</cp:coreProperties>
</file>