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63" r:id="rId5"/>
    <p:sldId id="259" r:id="rId6"/>
    <p:sldId id="264" r:id="rId7"/>
    <p:sldId id="265" r:id="rId8"/>
    <p:sldId id="266" r:id="rId9"/>
    <p:sldId id="267" r:id="rId10"/>
  </p:sldIdLst>
  <p:sldSz cx="9906000" cy="6858000" type="A4"/>
  <p:notesSz cx="6735763" cy="9866313"/>
  <p:embeddedFontLst>
    <p:embeddedFont>
      <p:font typeface="맑은 고딕" pitchFamily="50" charset="-127"/>
      <p:regular r:id="rId12"/>
      <p:bold r:id="rId13"/>
    </p:embeddedFont>
    <p:embeddedFont>
      <p:font typeface="Tahoma" pitchFamily="34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9C72A3-3795-4098-BD99-3433190A41E4}">
  <a:tblStyle styleId="{B49C72A3-3795-4098-BD99-3433190A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4AC7F0-EE72-4DF1-B407-138DAC454E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9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73577" y="4686500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73577" y="4686493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15374" y="9371273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 sz="12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95300" y="6356349"/>
            <a:ext cx="231139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78907" marR="0" lvl="1" indent="-90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57815" marR="0" lvl="2" indent="-180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436724" marR="0" lvl="3" indent="-14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915631" marR="0" lvl="4" indent="-10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394539" marR="0" lvl="5" indent="-6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873447" marR="0" lvl="6" indent="-15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352355" marR="0" lvl="7" indent="-122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831263" marR="0" lvl="8" indent="-8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384550" y="6356349"/>
            <a:ext cx="3136898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78907" marR="0" lvl="1" indent="-90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57815" marR="0" lvl="2" indent="-180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436724" marR="0" lvl="3" indent="-14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915631" marR="0" lvl="4" indent="-10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394539" marR="0" lvl="5" indent="-6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873447" marR="0" lvl="6" indent="-15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352355" marR="0" lvl="7" indent="-122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831263" marR="0" lvl="8" indent="-8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099299" y="6356349"/>
            <a:ext cx="2311399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412304"/>
            <a:ext cx="9905998" cy="11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68925" rIns="68925" bIns="68925" anchor="t" anchorCtr="0"/>
          <a:lstStyle>
            <a:lvl1pPr marL="0" marR="0" lvl="0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482600" marR="0" lvl="1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965200" marR="0" lvl="2" indent="-825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447800" marR="0" lvl="3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1930400" marR="0" lvl="4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413000" marR="0" lvl="5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2895600" marR="0" lvl="6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378200" marR="0" lvl="7" indent="-825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3860800" marR="0" lvl="8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68925" rIns="68925" bIns="68925" anchor="t" anchorCtr="0"/>
          <a:lstStyle>
            <a:lvl1pPr marL="0" marR="0" lvl="0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482600" marR="0" lvl="1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965200" marR="0" lvl="2" indent="-825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447800" marR="0" lvl="3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1930400" marR="0" lvl="4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413000" marR="0" lvl="5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2895600" marR="0" lvl="6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378200" marR="0" lvl="7" indent="-825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3860800" marR="0" lvl="8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68925" rIns="68925" bIns="68925" anchor="t" anchorCtr="0">
            <a:noAutofit/>
          </a:bodyPr>
          <a:lstStyle>
            <a:lvl1pPr marL="0" marR="0" lvl="0" indent="0" algn="l" rtl="0">
              <a:buNone/>
              <a:defRPr sz="1100"/>
            </a:lvl1pPr>
            <a:lvl2pPr marL="0" marR="0" lvl="1" indent="0" algn="l" rtl="0">
              <a:buNone/>
              <a:defRPr sz="1100"/>
            </a:lvl2pPr>
            <a:lvl3pPr marL="0" marR="0" lvl="2" indent="0" algn="l" rtl="0">
              <a:buNone/>
              <a:defRPr sz="1100"/>
            </a:lvl3pPr>
            <a:lvl4pPr marL="0" marR="0" lvl="3" indent="0" algn="l" rtl="0">
              <a:buNone/>
              <a:defRPr sz="1100"/>
            </a:lvl4pPr>
            <a:lvl5pPr marL="0" marR="0" lvl="4" indent="0" algn="l" rtl="0">
              <a:buNone/>
              <a:defRPr sz="1100"/>
            </a:lvl5pPr>
            <a:lvl6pPr marL="0" marR="0" lvl="5" indent="0" algn="l" rtl="0">
              <a:buNone/>
              <a:defRPr sz="1100"/>
            </a:lvl6pPr>
            <a:lvl7pPr marL="0" marR="0" lvl="6" indent="0" algn="l" rtl="0">
              <a:buNone/>
              <a:defRPr sz="1100"/>
            </a:lvl7pPr>
            <a:lvl8pPr marL="0" marR="0" lvl="7" indent="0" algn="l" rtl="0">
              <a:buNone/>
              <a:defRPr sz="1100"/>
            </a:lvl8pPr>
            <a:lvl9pPr marL="0" marR="0" lvl="8" indent="0" algn="l" rtl="0">
              <a:buNone/>
              <a:defRPr sz="1100"/>
            </a:lvl9pPr>
          </a:lstStyle>
          <a:p>
            <a:pPr marL="0" lvl="0" indent="-698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82600" lvl="1" indent="-698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965200" lvl="2" indent="-825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  <a:p>
            <a:pPr marL="1447800" lvl="3" indent="-698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1930400" lvl="4" indent="-698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2413000" lvl="5" indent="-698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  <a:p>
            <a:pPr marL="2895600" lvl="6" indent="-698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3378200" lvl="7" indent="-825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3860800" lvl="8" indent="-698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0" y="412304"/>
            <a:ext cx="99060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253802" y="19795"/>
            <a:ext cx="833700" cy="61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925" tIns="34450" rIns="68925" bIns="3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540250" y="7249"/>
            <a:ext cx="833700" cy="42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925" tIns="34450" rIns="68925" bIns="3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905438" y="19795"/>
            <a:ext cx="833700" cy="61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925" tIns="34450" rIns="68925" bIns="3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68925" rIns="68925" bIns="68925" anchor="t" anchorCtr="0"/>
          <a:lstStyle>
            <a:lvl1pPr marL="0" marR="0" lvl="0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482600" marR="0" lvl="1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965200" marR="0" lvl="2" indent="-825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447800" marR="0" lvl="3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1930400" marR="0" lvl="4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413000" marR="0" lvl="5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2895600" marR="0" lvl="6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378200" marR="0" lvl="7" indent="-825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3860800" marR="0" lvl="8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68925" rIns="68925" bIns="68925" anchor="t" anchorCtr="0"/>
          <a:lstStyle>
            <a:lvl1pPr marL="0" marR="0" lvl="0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482600" marR="0" lvl="1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965200" marR="0" lvl="2" indent="-825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447800" marR="0" lvl="3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1930400" marR="0" lvl="4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413000" marR="0" lvl="5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2895600" marR="0" lvl="6" indent="-698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378200" marR="0" lvl="7" indent="-825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3860800" marR="0" lvl="8" indent="-698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68925" rIns="68925" bIns="68925" anchor="t" anchorCtr="0">
            <a:noAutofit/>
          </a:bodyPr>
          <a:lstStyle>
            <a:lvl1pPr marL="0" marR="0" lvl="0" indent="0" algn="l" rtl="0">
              <a:buNone/>
              <a:defRPr sz="1100"/>
            </a:lvl1pPr>
            <a:lvl2pPr marL="0" marR="0" lvl="1" indent="0" algn="l" rtl="0">
              <a:buNone/>
              <a:defRPr sz="1100"/>
            </a:lvl2pPr>
            <a:lvl3pPr marL="0" marR="0" lvl="2" indent="0" algn="l" rtl="0">
              <a:buNone/>
              <a:defRPr sz="1100"/>
            </a:lvl3pPr>
            <a:lvl4pPr marL="0" marR="0" lvl="3" indent="0" algn="l" rtl="0">
              <a:buNone/>
              <a:defRPr sz="1100"/>
            </a:lvl4pPr>
            <a:lvl5pPr marL="0" marR="0" lvl="4" indent="0" algn="l" rtl="0">
              <a:buNone/>
              <a:defRPr sz="1100"/>
            </a:lvl5pPr>
            <a:lvl6pPr marL="0" marR="0" lvl="5" indent="0" algn="l" rtl="0">
              <a:buNone/>
              <a:defRPr sz="1100"/>
            </a:lvl6pPr>
            <a:lvl7pPr marL="0" marR="0" lvl="6" indent="0" algn="l" rtl="0">
              <a:buNone/>
              <a:defRPr sz="1100"/>
            </a:lvl7pPr>
            <a:lvl8pPr marL="0" marR="0" lvl="7" indent="0" algn="l" rtl="0">
              <a:buNone/>
              <a:defRPr sz="1100"/>
            </a:lvl8pPr>
            <a:lvl9pPr marL="0" marR="0" lvl="8" indent="0" algn="l" rtl="0">
              <a:buNone/>
              <a:defRPr sz="1100"/>
            </a:lvl9pPr>
          </a:lstStyle>
          <a:p>
            <a:pPr marL="0" lvl="0" indent="-698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82600" lvl="1" indent="-698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965200" lvl="2" indent="-825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  <a:p>
            <a:pPr marL="1447800" lvl="3" indent="-698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1930400" lvl="4" indent="-698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2413000" lvl="5" indent="-698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  <a:p>
            <a:pPr marL="2895600" lvl="6" indent="-698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3378200" lvl="7" indent="-825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  <a:p>
            <a:pPr marL="3860800" lvl="8" indent="-6985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1920893" y="203971"/>
            <a:ext cx="79851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1920893" y="435429"/>
            <a:ext cx="79851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Shape 61"/>
          <p:cNvCxnSpPr/>
          <p:nvPr/>
        </p:nvCxnSpPr>
        <p:spPr>
          <a:xfrm>
            <a:off x="0" y="654277"/>
            <a:ext cx="99060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 rot="5400000">
            <a:off x="1593757" y="327117"/>
            <a:ext cx="6543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Shape 63"/>
          <p:cNvCxnSpPr/>
          <p:nvPr/>
        </p:nvCxnSpPr>
        <p:spPr>
          <a:xfrm rot="5400000">
            <a:off x="2428715" y="327117"/>
            <a:ext cx="6543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Shape 64"/>
          <p:cNvSpPr txBox="1"/>
          <p:nvPr/>
        </p:nvSpPr>
        <p:spPr>
          <a:xfrm>
            <a:off x="1905438" y="7249"/>
            <a:ext cx="8499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관리번호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4540250" y="-567"/>
            <a:ext cx="8268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화면명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7253802" y="-567"/>
            <a:ext cx="8256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905438" y="217714"/>
            <a:ext cx="851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메뉴1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Shape 68"/>
          <p:cNvCxnSpPr/>
          <p:nvPr/>
        </p:nvCxnSpPr>
        <p:spPr>
          <a:xfrm rot="5400000">
            <a:off x="4313936" y="218634"/>
            <a:ext cx="4362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Shape 69"/>
          <p:cNvCxnSpPr/>
          <p:nvPr/>
        </p:nvCxnSpPr>
        <p:spPr>
          <a:xfrm rot="5400000">
            <a:off x="5149643" y="217884"/>
            <a:ext cx="434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Shape 70"/>
          <p:cNvCxnSpPr/>
          <p:nvPr/>
        </p:nvCxnSpPr>
        <p:spPr>
          <a:xfrm rot="5400000">
            <a:off x="6917823" y="327117"/>
            <a:ext cx="6543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Shape 71"/>
          <p:cNvCxnSpPr/>
          <p:nvPr/>
        </p:nvCxnSpPr>
        <p:spPr>
          <a:xfrm rot="5400000">
            <a:off x="7752780" y="327117"/>
            <a:ext cx="6543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Shape 72"/>
          <p:cNvSpPr txBox="1"/>
          <p:nvPr/>
        </p:nvSpPr>
        <p:spPr>
          <a:xfrm>
            <a:off x="4540251" y="217714"/>
            <a:ext cx="8262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메뉴2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7253802" y="217714"/>
            <a:ext cx="851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메뉴3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253802" y="435429"/>
            <a:ext cx="851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작성일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905438" y="435429"/>
            <a:ext cx="8511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137607"/>
            <a:ext cx="1921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통합지원시스템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Shape 77"/>
          <p:cNvCxnSpPr/>
          <p:nvPr/>
        </p:nvCxnSpPr>
        <p:spPr>
          <a:xfrm rot="5400000">
            <a:off x="4975957" y="3756928"/>
            <a:ext cx="6203100" cy="12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8" name="Shape 78"/>
          <p:cNvCxnSpPr/>
          <p:nvPr/>
        </p:nvCxnSpPr>
        <p:spPr>
          <a:xfrm>
            <a:off x="0" y="1136196"/>
            <a:ext cx="8078100" cy="1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Shape 79"/>
          <p:cNvCxnSpPr/>
          <p:nvPr/>
        </p:nvCxnSpPr>
        <p:spPr>
          <a:xfrm rot="-5400000" flipH="1">
            <a:off x="8991756" y="3783"/>
            <a:ext cx="600" cy="18279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Shape 80"/>
          <p:cNvSpPr txBox="1"/>
          <p:nvPr/>
        </p:nvSpPr>
        <p:spPr>
          <a:xfrm>
            <a:off x="8546127" y="658008"/>
            <a:ext cx="9393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Description</a:t>
            </a:r>
            <a:endParaRPr sz="1100" b="1" i="0" u="none" strike="noStrike" cap="none">
              <a:solidFill>
                <a:srgbClr val="BFBF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637328" y="4181560"/>
            <a:ext cx="50058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6550" rIns="94775" bIns="46550" anchor="t" anchorCtr="0">
            <a:noAutofit/>
          </a:bodyPr>
          <a:lstStyle/>
          <a:p>
            <a:pPr marL="358706" marR="0" lvl="0" indent="-35870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Arial"/>
              <a:buNone/>
            </a:pPr>
            <a:r>
              <a:rPr lang="ko-KR" altLang="en-US" sz="2400" b="1" dirty="0" err="1" smtClean="0">
                <a:solidFill>
                  <a:srgbClr val="366092"/>
                </a:solidFill>
              </a:rPr>
              <a:t>김민채</a:t>
            </a:r>
            <a:r>
              <a:rPr lang="en-US" sz="2400" b="1" dirty="0" smtClean="0">
                <a:solidFill>
                  <a:srgbClr val="366092"/>
                </a:solidFill>
              </a:rPr>
              <a:t> , </a:t>
            </a:r>
            <a:r>
              <a:rPr lang="ko-KR" altLang="en-US" sz="2400" b="1" dirty="0" smtClean="0">
                <a:solidFill>
                  <a:srgbClr val="366092"/>
                </a:solidFill>
              </a:rPr>
              <a:t>심영훈</a:t>
            </a:r>
            <a:endParaRPr sz="2400" b="1" i="0" u="none" strike="noStrike" cap="none" dirty="0">
              <a:solidFill>
                <a:srgbClr val="366092"/>
              </a:solidFill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59928" y="1900172"/>
            <a:ext cx="92832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6550" rIns="94775" bIns="465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4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Fashion </a:t>
            </a:r>
            <a:r>
              <a:rPr lang="en-US" altLang="ko-KR" sz="4000" b="1" dirty="0" smtClean="0">
                <a:solidFill>
                  <a:schemeClr val="dk1"/>
                </a:solidFill>
              </a:rPr>
              <a:t>Blog</a:t>
            </a:r>
            <a:endParaRPr dirty="0"/>
          </a:p>
        </p:txBody>
      </p:sp>
      <p:cxnSp>
        <p:nvCxnSpPr>
          <p:cNvPr id="89" name="Shape 89"/>
          <p:cNvCxnSpPr/>
          <p:nvPr/>
        </p:nvCxnSpPr>
        <p:spPr>
          <a:xfrm>
            <a:off x="343959" y="4781599"/>
            <a:ext cx="9283200" cy="12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Shape 94"/>
          <p:cNvGraphicFramePr/>
          <p:nvPr>
            <p:extLst>
              <p:ext uri="{D42A27DB-BD31-4B8C-83A1-F6EECF244321}">
                <p14:modId xmlns:p14="http://schemas.microsoft.com/office/powerpoint/2010/main" val="1976497232"/>
              </p:ext>
            </p:extLst>
          </p:nvPr>
        </p:nvGraphicFramePr>
        <p:xfrm>
          <a:off x="178686" y="635000"/>
          <a:ext cx="9485875" cy="2344180"/>
        </p:xfrm>
        <a:graphic>
          <a:graphicData uri="http://schemas.openxmlformats.org/drawingml/2006/table">
            <a:tbl>
              <a:tblPr>
                <a:noFill/>
                <a:tableStyleId>{B49C72A3-3795-4098-BD99-3433190A41E4}</a:tableStyleId>
              </a:tblPr>
              <a:tblGrid>
                <a:gridCol w="1011400"/>
                <a:gridCol w="1329475"/>
                <a:gridCol w="6061550"/>
                <a:gridCol w="1083450"/>
              </a:tblGrid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 dirty="0" smtClean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Fashion </a:t>
                      </a:r>
                      <a:r>
                        <a:rPr lang="ko-KR" altLang="en-US" sz="1400" b="1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블로그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ko-KR" altLang="en-US" sz="900" dirty="0" smtClean="0">
                          <a:solidFill>
                            <a:schemeClr val="dk2"/>
                          </a:solidFill>
                        </a:rPr>
                        <a:t>회원전용</a:t>
                      </a:r>
                      <a:r>
                        <a:rPr lang="en-US" altLang="ko-KR" sz="900" dirty="0" smtClean="0">
                          <a:solidFill>
                            <a:schemeClr val="dk2"/>
                          </a:solidFill>
                        </a:rPr>
                        <a:t>, </a:t>
                      </a:r>
                      <a:endParaRPr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버전정보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내용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</a:rPr>
                        <a:t>V0.1</a:t>
                      </a:r>
                      <a:endParaRPr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06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18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초안작성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요구사항 정의서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화면설계서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, URI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따른 권한 관리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심영훈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김민채</a:t>
                      </a:r>
                      <a:endParaRPr lang="ko-KR" altLang="en-US" sz="900"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</a:rPr>
                        <a:t>V0.2</a:t>
                      </a:r>
                      <a:endParaRPr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2018.06.19</a:t>
                      </a:r>
                      <a:endParaRPr lang="ko-KR" altLang="en-US" sz="900"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ko-KR" altLang="en-US" sz="900"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dk1"/>
                          </a:solidFill>
                        </a:rPr>
                        <a:t>V0.3</a:t>
                      </a: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2018.06.20</a:t>
                      </a:r>
                      <a:endParaRPr lang="ko-KR" altLang="en-US" sz="900"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900" dirty="0"/>
                    </a:p>
                  </a:txBody>
                  <a:tcPr marL="99075" marR="990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solidFill>
                            <a:schemeClr val="dk1"/>
                          </a:solidFill>
                        </a:rPr>
                        <a:t>V0.4</a:t>
                      </a:r>
                      <a:endParaRPr lang="en-US" altLang="ko-KR" sz="900" dirty="0"/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2018.06.21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3400" marR="34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3400" marR="34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>
                          <a:solidFill>
                            <a:schemeClr val="dk1"/>
                          </a:solidFill>
                        </a:rPr>
                        <a:t>V0.5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9075" marR="9907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</a:rPr>
                        <a:t>2018.06.22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9075" marR="99075" marT="45725" marB="457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3400" marR="3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3400" marR="3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x="0" y="15875"/>
            <a:ext cx="433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50" tIns="52775" rIns="105550" bIns="5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 History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15875"/>
            <a:ext cx="433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50" tIns="52775" rIns="105550" bIns="52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Flow Chart</a:t>
            </a:r>
            <a:endParaRPr/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3757815123"/>
              </p:ext>
            </p:extLst>
          </p:nvPr>
        </p:nvGraphicFramePr>
        <p:xfrm>
          <a:off x="748410" y="1635310"/>
          <a:ext cx="8773675" cy="3233850"/>
        </p:xfrm>
        <a:graphic>
          <a:graphicData uri="http://schemas.openxmlformats.org/drawingml/2006/table">
            <a:tbl>
              <a:tblPr>
                <a:noFill/>
                <a:tableStyleId>{B49C72A3-3795-4098-BD99-3433190A41E4}</a:tableStyleId>
              </a:tblPr>
              <a:tblGrid>
                <a:gridCol w="680325"/>
                <a:gridCol w="8093350"/>
              </a:tblGrid>
              <a:tr h="39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 dirty="0" smtClean="0"/>
                        <a:t>프로세스</a:t>
                      </a: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1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dirty="0" smtClean="0"/>
                        <a:t>독자</a:t>
                      </a: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dirty="0" err="1" smtClean="0"/>
                        <a:t>블로그</a:t>
                      </a:r>
                      <a:r>
                        <a:rPr lang="ko-KR" altLang="en-US" dirty="0" smtClean="0"/>
                        <a:t> 관리자</a:t>
                      </a: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300" u="none" strike="noStrike" cap="none" dirty="0"/>
                        <a:t>시스템</a:t>
                      </a:r>
                      <a:endParaRPr dirty="0"/>
                    </a:p>
                  </a:txBody>
                  <a:tcPr marL="70775" marR="70775" marT="32650" marB="32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70775" marR="70775" marT="32650" marB="326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829685" y="1255893"/>
            <a:ext cx="3039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25" tIns="33650" rIns="67325" bIns="33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9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블로그</a:t>
            </a:r>
            <a:r>
              <a:rPr lang="ko-KR" altLang="en-US" sz="1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프로세스</a:t>
            </a: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2072680" y="2169071"/>
            <a:ext cx="1111096" cy="550161"/>
          </a:xfrm>
          <a:prstGeom prst="flowChartPunchedCard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회원가입</a:t>
            </a:r>
            <a:endParaRPr lang="en-US" altLang="ko-KR" sz="1000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신청</a:t>
            </a:r>
            <a:endParaRPr sz="1000" dirty="0"/>
          </a:p>
        </p:txBody>
      </p:sp>
      <p:sp>
        <p:nvSpPr>
          <p:cNvPr id="104" name="Shape 104"/>
          <p:cNvSpPr/>
          <p:nvPr/>
        </p:nvSpPr>
        <p:spPr>
          <a:xfrm>
            <a:off x="1928664" y="3284253"/>
            <a:ext cx="1381575" cy="522275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회원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sym typeface="Arial"/>
              </a:rPr>
              <a:t> 신청 확인</a:t>
            </a:r>
            <a:endParaRPr sz="1000" dirty="0"/>
          </a:p>
        </p:txBody>
      </p:sp>
      <p:sp>
        <p:nvSpPr>
          <p:cNvPr id="105" name="Shape 105"/>
          <p:cNvSpPr/>
          <p:nvPr/>
        </p:nvSpPr>
        <p:spPr>
          <a:xfrm>
            <a:off x="5529064" y="3279695"/>
            <a:ext cx="1381575" cy="522275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err="1" smtClean="0"/>
              <a:t>포스</a:t>
            </a:r>
            <a:r>
              <a:rPr lang="ko-KR" altLang="en-US" sz="1000" dirty="0" err="1"/>
              <a:t>팅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sym typeface="Arial"/>
              </a:rPr>
              <a:t> 작성</a:t>
            </a:r>
            <a:endParaRPr sz="1000" dirty="0"/>
          </a:p>
        </p:txBody>
      </p:sp>
      <p:sp>
        <p:nvSpPr>
          <p:cNvPr id="107" name="Shape 107"/>
          <p:cNvSpPr/>
          <p:nvPr/>
        </p:nvSpPr>
        <p:spPr>
          <a:xfrm>
            <a:off x="1957352" y="4232202"/>
            <a:ext cx="1324200" cy="433195"/>
          </a:xfrm>
          <a:prstGeom prst="flowChartMagneticDrum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회원</a:t>
            </a:r>
            <a:endParaRPr sz="1000" dirty="0"/>
          </a:p>
        </p:txBody>
      </p:sp>
      <p:cxnSp>
        <p:nvCxnSpPr>
          <p:cNvPr id="108" name="Shape 108"/>
          <p:cNvCxnSpPr>
            <a:stCxn id="104" idx="2"/>
            <a:endCxn id="107" idx="0"/>
          </p:cNvCxnSpPr>
          <p:nvPr/>
        </p:nvCxnSpPr>
        <p:spPr>
          <a:xfrm>
            <a:off x="2619452" y="3806528"/>
            <a:ext cx="0" cy="425674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" name="Shape 111"/>
          <p:cNvSpPr/>
          <p:nvPr/>
        </p:nvSpPr>
        <p:spPr>
          <a:xfrm>
            <a:off x="7154272" y="2164513"/>
            <a:ext cx="1255112" cy="550161"/>
          </a:xfrm>
          <a:prstGeom prst="flowChartPunchedCard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err="1" smtClean="0"/>
              <a:t>포스</a:t>
            </a:r>
            <a:r>
              <a:rPr lang="ko-KR" altLang="en-US" sz="1000" dirty="0" err="1"/>
              <a:t>팅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요청글</a:t>
            </a:r>
            <a:r>
              <a:rPr lang="ko-KR" altLang="en-US" sz="1000" dirty="0" smtClean="0"/>
              <a:t> 작성</a:t>
            </a:r>
            <a:endParaRPr sz="1000" dirty="0"/>
          </a:p>
        </p:txBody>
      </p:sp>
      <p:sp>
        <p:nvSpPr>
          <p:cNvPr id="113" name="Shape 113"/>
          <p:cNvSpPr/>
          <p:nvPr/>
        </p:nvSpPr>
        <p:spPr>
          <a:xfrm>
            <a:off x="7356416" y="3348298"/>
            <a:ext cx="873815" cy="385070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25" tIns="33650" rIns="67325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err="1" smtClean="0"/>
              <a:t>요청글</a:t>
            </a:r>
            <a:endParaRPr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00" dirty="0"/>
          </a:p>
        </p:txBody>
      </p:sp>
      <p:sp>
        <p:nvSpPr>
          <p:cNvPr id="114" name="Shape 114"/>
          <p:cNvSpPr/>
          <p:nvPr/>
        </p:nvSpPr>
        <p:spPr>
          <a:xfrm>
            <a:off x="5673080" y="4227644"/>
            <a:ext cx="1324200" cy="433200"/>
          </a:xfrm>
          <a:prstGeom prst="flowChartMagneticDrum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업로드</a:t>
            </a:r>
            <a:endParaRPr sz="1000" dirty="0"/>
          </a:p>
        </p:txBody>
      </p:sp>
      <p:cxnSp>
        <p:nvCxnSpPr>
          <p:cNvPr id="115" name="Shape 115"/>
          <p:cNvCxnSpPr/>
          <p:nvPr/>
        </p:nvCxnSpPr>
        <p:spPr>
          <a:xfrm>
            <a:off x="6249145" y="3801970"/>
            <a:ext cx="0" cy="425674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7781828" y="2714674"/>
            <a:ext cx="11496" cy="633624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5" name="Shape 125"/>
          <p:cNvCxnSpPr>
            <a:stCxn id="103" idx="2"/>
            <a:endCxn id="104" idx="0"/>
          </p:cNvCxnSpPr>
          <p:nvPr/>
        </p:nvCxnSpPr>
        <p:spPr>
          <a:xfrm flipH="1">
            <a:off x="2619452" y="2719232"/>
            <a:ext cx="8776" cy="5650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Shape 125"/>
          <p:cNvCxnSpPr>
            <a:stCxn id="113" idx="1"/>
          </p:cNvCxnSpPr>
          <p:nvPr/>
        </p:nvCxnSpPr>
        <p:spPr>
          <a:xfrm flipH="1" flipV="1">
            <a:off x="6955124" y="3540832"/>
            <a:ext cx="401292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Shape 105"/>
          <p:cNvSpPr/>
          <p:nvPr/>
        </p:nvSpPr>
        <p:spPr>
          <a:xfrm>
            <a:off x="3728864" y="3284253"/>
            <a:ext cx="1381575" cy="522275"/>
          </a:xfrm>
          <a:prstGeom prst="flowChartDisplay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err="1" smtClean="0"/>
              <a:t>포스</a:t>
            </a:r>
            <a:r>
              <a:rPr lang="ko-KR" altLang="en-US" sz="1000" dirty="0" err="1"/>
              <a:t>팅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sym typeface="Arial"/>
              </a:rPr>
              <a:t> 작성</a:t>
            </a:r>
            <a:endParaRPr sz="1000" dirty="0"/>
          </a:p>
        </p:txBody>
      </p:sp>
      <p:sp>
        <p:nvSpPr>
          <p:cNvPr id="23" name="Shape 114"/>
          <p:cNvSpPr/>
          <p:nvPr/>
        </p:nvSpPr>
        <p:spPr>
          <a:xfrm>
            <a:off x="3872880" y="4232202"/>
            <a:ext cx="1324200" cy="433200"/>
          </a:xfrm>
          <a:prstGeom prst="flowChartMagneticDrum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300" tIns="33650" rIns="67300" bIns="3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000" dirty="0" smtClean="0"/>
              <a:t>업로드</a:t>
            </a:r>
            <a:endParaRPr sz="1000" dirty="0"/>
          </a:p>
        </p:txBody>
      </p:sp>
      <p:cxnSp>
        <p:nvCxnSpPr>
          <p:cNvPr id="24" name="Shape 115"/>
          <p:cNvCxnSpPr/>
          <p:nvPr/>
        </p:nvCxnSpPr>
        <p:spPr>
          <a:xfrm>
            <a:off x="4448945" y="3806528"/>
            <a:ext cx="0" cy="425674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69239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0" y="15875"/>
            <a:ext cx="846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375" tIns="53200" rIns="106375" bIns="53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lang="ko-KR" altLang="en-US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패션 </a:t>
            </a:r>
            <a:r>
              <a:rPr lang="ko-KR" altLang="en-US" sz="1800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블로그</a:t>
            </a:r>
            <a:r>
              <a:rPr lang="ko-KR" altLang="en-US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운영</a:t>
            </a:r>
            <a:endParaRPr sz="1100" dirty="0"/>
          </a:p>
        </p:txBody>
      </p:sp>
      <p:sp>
        <p:nvSpPr>
          <p:cNvPr id="136" name="Shape 136"/>
          <p:cNvSpPr/>
          <p:nvPr/>
        </p:nvSpPr>
        <p:spPr>
          <a:xfrm>
            <a:off x="704528" y="620688"/>
            <a:ext cx="7812600" cy="5745900"/>
          </a:xfrm>
          <a:prstGeom prst="rect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925" tIns="34450" rIns="68925" bIns="3445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1" dirty="0">
                <a:solidFill>
                  <a:schemeClr val="dk1"/>
                </a:solidFill>
              </a:rPr>
              <a:t>▣ 개요 및 목표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</a:rPr>
              <a:t>패션관련 정보를 </a:t>
            </a:r>
            <a:r>
              <a:rPr lang="ko-KR" altLang="en-US" dirty="0" err="1" smtClean="0">
                <a:solidFill>
                  <a:schemeClr val="dk1"/>
                </a:solidFill>
              </a:rPr>
              <a:t>블로깅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회원들이 요청하는 내용을 받아서 </a:t>
            </a:r>
            <a:r>
              <a:rPr lang="ko-KR" altLang="en-US" dirty="0" err="1" smtClean="0">
                <a:solidFill>
                  <a:schemeClr val="dk1"/>
                </a:solidFill>
              </a:rPr>
              <a:t>포스팅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&amp;</a:t>
            </a:r>
            <a:r>
              <a:rPr lang="ko-KR" altLang="en-US" dirty="0" smtClean="0">
                <a:solidFill>
                  <a:schemeClr val="dk1"/>
                </a:solidFill>
              </a:rPr>
              <a:t>업로드 하는 업무를 정의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190500" lvl="0" indent="-190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1" dirty="0">
                <a:solidFill>
                  <a:schemeClr val="dk1"/>
                </a:solidFill>
              </a:rPr>
              <a:t>▣ </a:t>
            </a:r>
            <a:r>
              <a:rPr lang="ko-KR" altLang="en-US" sz="1600" b="1" dirty="0" smtClean="0">
                <a:solidFill>
                  <a:schemeClr val="dk1"/>
                </a:solidFill>
              </a:rPr>
              <a:t>패션관련 </a:t>
            </a:r>
            <a:r>
              <a:rPr lang="ko-KR" altLang="en-US" sz="1600" b="1" dirty="0" err="1" smtClean="0">
                <a:solidFill>
                  <a:schemeClr val="dk1"/>
                </a:solidFill>
              </a:rPr>
              <a:t>포스팅</a:t>
            </a:r>
            <a:endParaRPr lang="en-US" altLang="ko-KR" sz="1600" b="1" dirty="0" smtClean="0">
              <a:solidFill>
                <a:schemeClr val="dk1"/>
              </a:solidFill>
            </a:endParaRPr>
          </a:p>
          <a:p>
            <a:pPr marL="190500" lvl="0" indent="-1905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dk1"/>
                </a:solidFill>
              </a:rPr>
              <a:t>1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회원들만 </a:t>
            </a:r>
            <a:r>
              <a:rPr lang="ko-KR" altLang="en-US" dirty="0" err="1">
                <a:solidFill>
                  <a:schemeClr val="dk1"/>
                </a:solidFill>
              </a:rPr>
              <a:t>블로그</a:t>
            </a:r>
            <a:r>
              <a:rPr lang="ko-KR" altLang="en-US" dirty="0">
                <a:solidFill>
                  <a:schemeClr val="dk1"/>
                </a:solidFill>
              </a:rPr>
              <a:t> 서비스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게시물 읽기 및 쓰기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r>
              <a:rPr lang="ko-KR" altLang="en-US" dirty="0">
                <a:solidFill>
                  <a:schemeClr val="dk1"/>
                </a:solidFill>
              </a:rPr>
              <a:t>를 이용할 수 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>
              <a:solidFill>
                <a:schemeClr val="dk1"/>
              </a:solidFill>
            </a:endParaRPr>
          </a:p>
          <a:p>
            <a:pPr marL="190500" lvl="0" indent="-1905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dk1"/>
                </a:solidFill>
              </a:rPr>
              <a:t>2.</a:t>
            </a:r>
            <a:r>
              <a:rPr lang="ko-KR" altLang="en-US" dirty="0">
                <a:solidFill>
                  <a:schemeClr val="dk1"/>
                </a:solidFill>
              </a:rPr>
              <a:t> 회원들만 </a:t>
            </a:r>
            <a:r>
              <a:rPr lang="ko-KR" altLang="en-US" dirty="0" err="1">
                <a:solidFill>
                  <a:schemeClr val="dk1"/>
                </a:solidFill>
              </a:rPr>
              <a:t>포스팅을</a:t>
            </a:r>
            <a:r>
              <a:rPr lang="ko-KR" altLang="en-US" dirty="0">
                <a:solidFill>
                  <a:schemeClr val="dk1"/>
                </a:solidFill>
              </a:rPr>
              <a:t> 요청할 수 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dk1"/>
                </a:solidFill>
              </a:rPr>
              <a:t>3. </a:t>
            </a:r>
            <a:r>
              <a:rPr lang="ko-KR" altLang="en-US" dirty="0" smtClean="0">
                <a:solidFill>
                  <a:schemeClr val="dk1"/>
                </a:solidFill>
              </a:rPr>
              <a:t>회원들이 요구하는 정보나 최신 </a:t>
            </a:r>
            <a:r>
              <a:rPr lang="ko-KR" altLang="en-US" dirty="0" err="1" smtClean="0">
                <a:solidFill>
                  <a:schemeClr val="dk1"/>
                </a:solidFill>
              </a:rPr>
              <a:t>트렌드와</a:t>
            </a:r>
            <a:r>
              <a:rPr lang="ko-KR" altLang="en-US" dirty="0" smtClean="0">
                <a:solidFill>
                  <a:schemeClr val="dk1"/>
                </a:solidFill>
              </a:rPr>
              <a:t> 관련된 패션정보를 </a:t>
            </a:r>
            <a:r>
              <a:rPr lang="ko-KR" altLang="en-US" dirty="0" err="1" smtClean="0">
                <a:solidFill>
                  <a:schemeClr val="dk1"/>
                </a:solidFill>
              </a:rPr>
              <a:t>포스팅한다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1" dirty="0" smtClean="0">
                <a:solidFill>
                  <a:schemeClr val="dk1"/>
                </a:solidFill>
              </a:rPr>
              <a:t>▣ </a:t>
            </a:r>
            <a:r>
              <a:rPr lang="ko-KR" altLang="en-US" sz="1600" b="1" dirty="0" err="1" smtClean="0">
                <a:solidFill>
                  <a:schemeClr val="dk1"/>
                </a:solidFill>
              </a:rPr>
              <a:t>블로그</a:t>
            </a:r>
            <a:r>
              <a:rPr lang="ko-KR" altLang="en-US" sz="1600" b="1" dirty="0" smtClean="0">
                <a:solidFill>
                  <a:schemeClr val="dk1"/>
                </a:solidFill>
              </a:rPr>
              <a:t> 운영</a:t>
            </a:r>
            <a:endParaRPr sz="1600" b="1" dirty="0" smtClean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dk1"/>
                </a:solidFill>
              </a:rPr>
              <a:t>1. </a:t>
            </a:r>
            <a:r>
              <a:rPr lang="ko-KR" altLang="en-US" dirty="0" smtClean="0">
                <a:solidFill>
                  <a:schemeClr val="dk1"/>
                </a:solidFill>
              </a:rPr>
              <a:t>회원이 원하는 키워드를 검색하면 그와 관련된 내용을 검색할 수 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dk1"/>
                </a:solidFill>
              </a:rPr>
              <a:t>2. </a:t>
            </a:r>
            <a:r>
              <a:rPr lang="ko-KR" altLang="en-US" dirty="0" smtClean="0">
                <a:solidFill>
                  <a:schemeClr val="dk1"/>
                </a:solidFill>
              </a:rPr>
              <a:t>조회수가 높은 상위 </a:t>
            </a:r>
            <a:r>
              <a:rPr lang="en-US" altLang="ko-KR" dirty="0" smtClean="0">
                <a:solidFill>
                  <a:schemeClr val="dk1"/>
                </a:solidFill>
              </a:rPr>
              <a:t>4</a:t>
            </a:r>
            <a:r>
              <a:rPr lang="ko-KR" altLang="en-US" dirty="0" smtClean="0">
                <a:solidFill>
                  <a:schemeClr val="dk1"/>
                </a:solidFill>
              </a:rPr>
              <a:t>개의 게시물이 화면 우측에 표시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클릭 시 상세 내용을 확인할 수 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dk1"/>
                </a:solidFill>
              </a:rPr>
              <a:t>3. </a:t>
            </a:r>
            <a:r>
              <a:rPr lang="ko-KR" altLang="en-US" dirty="0" err="1" smtClean="0">
                <a:solidFill>
                  <a:schemeClr val="dk1"/>
                </a:solidFill>
              </a:rPr>
              <a:t>팔로우미와</a:t>
            </a:r>
            <a:r>
              <a:rPr lang="ko-KR" altLang="en-US" dirty="0" smtClean="0">
                <a:solidFill>
                  <a:schemeClr val="dk1"/>
                </a:solidFill>
              </a:rPr>
              <a:t> 관련된 사이트와 유기적으로 연동이 가능함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600" b="1" dirty="0">
                <a:solidFill>
                  <a:schemeClr val="dk1"/>
                </a:solidFill>
              </a:rPr>
              <a:t>▣ </a:t>
            </a:r>
            <a:r>
              <a:rPr lang="ko-KR" altLang="en-US" sz="1600" b="1" dirty="0" smtClean="0">
                <a:solidFill>
                  <a:schemeClr val="dk1"/>
                </a:solidFill>
              </a:rPr>
              <a:t>회원관리</a:t>
            </a:r>
            <a:endParaRPr lang="en-US" altLang="ko-KR" sz="1600" b="1" dirty="0" smtClean="0">
              <a:solidFill>
                <a:schemeClr val="dk1"/>
              </a:solidFill>
            </a:endParaRPr>
          </a:p>
          <a:p>
            <a:r>
              <a:rPr lang="en-US" altLang="ko-KR" dirty="0">
                <a:solidFill>
                  <a:schemeClr val="dk1"/>
                </a:solidFill>
              </a:rPr>
              <a:t>1. </a:t>
            </a:r>
            <a:r>
              <a:rPr lang="ko-KR" altLang="en-US" dirty="0" smtClean="0">
                <a:solidFill>
                  <a:schemeClr val="dk1"/>
                </a:solidFill>
              </a:rPr>
              <a:t>회원리스트에서 특정 회원 검색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삭제 가능</a:t>
            </a:r>
            <a:endParaRPr lang="en-US" altLang="ko-KR" dirty="0">
              <a:solidFill>
                <a:schemeClr val="dk1"/>
              </a:solidFill>
            </a:endParaRPr>
          </a:p>
          <a:p>
            <a:endParaRPr lang="ko-KR" altLang="en-US" sz="1600" b="1" dirty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r="780"/>
          <a:stretch/>
        </p:blipFill>
        <p:spPr bwMode="auto">
          <a:xfrm>
            <a:off x="0" y="1365273"/>
            <a:ext cx="9906000" cy="451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969224" y="4424654"/>
            <a:ext cx="2304256" cy="1380610"/>
            <a:chOff x="6681192" y="3140966"/>
            <a:chExt cx="2304256" cy="1380610"/>
          </a:xfrm>
        </p:grpSpPr>
        <p:sp>
          <p:nvSpPr>
            <p:cNvPr id="2" name="사각형 설명선 1"/>
            <p:cNvSpPr/>
            <p:nvPr/>
          </p:nvSpPr>
          <p:spPr>
            <a:xfrm rot="10800000">
              <a:off x="6681192" y="3140966"/>
              <a:ext cx="2304256" cy="1380610"/>
            </a:xfrm>
            <a:prstGeom prst="wedgeRectCallou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7216" y="3254340"/>
              <a:ext cx="198022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u"/>
              </a:pPr>
              <a:r>
                <a:rPr lang="en-US" altLang="ko-KR" sz="1100" b="1" dirty="0" err="1" smtClean="0"/>
                <a:t>NavBar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우측</a:t>
              </a:r>
              <a:endParaRPr lang="en-US" altLang="ko-KR" sz="1100" b="1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회원가입 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회원가입화면으로 전환</a:t>
              </a:r>
              <a:r>
                <a:rPr lang="en-US" altLang="ko-KR" sz="1100" dirty="0" smtClean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로그인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로그인 후 회원아이디 표시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로그아웃버튼 생성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6536" y="3861047"/>
            <a:ext cx="2520280" cy="1296145"/>
            <a:chOff x="632520" y="2708919"/>
            <a:chExt cx="2520280" cy="1296145"/>
          </a:xfrm>
        </p:grpSpPr>
        <p:sp>
          <p:nvSpPr>
            <p:cNvPr id="4" name="사각형 설명선 3"/>
            <p:cNvSpPr/>
            <p:nvPr/>
          </p:nvSpPr>
          <p:spPr>
            <a:xfrm rot="10800000" flipH="1">
              <a:off x="632520" y="2708919"/>
              <a:ext cx="2520280" cy="1296145"/>
            </a:xfrm>
            <a:prstGeom prst="wedgeRectCallou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544" y="2878275"/>
              <a:ext cx="2088232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u"/>
              </a:pPr>
              <a:r>
                <a:rPr lang="en-US" altLang="ko-KR" sz="1100" b="1" dirty="0" err="1" smtClean="0"/>
                <a:t>NavBar</a:t>
              </a:r>
              <a:r>
                <a:rPr lang="en-US" altLang="ko-KR" sz="1100" b="1" dirty="0" smtClean="0"/>
                <a:t> </a:t>
              </a:r>
            </a:p>
            <a:p>
              <a:r>
                <a:rPr lang="en-US" altLang="ko-KR" sz="1100" dirty="0" smtClean="0"/>
                <a:t>- Home</a:t>
              </a:r>
              <a:r>
                <a:rPr lang="ko-KR" altLang="en-US" sz="1100" dirty="0" smtClean="0"/>
                <a:t> 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- About me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/>
                <a:t>Fashion </a:t>
              </a:r>
              <a:r>
                <a:rPr lang="ko-KR" altLang="en-US" sz="1100" dirty="0" smtClean="0"/>
                <a:t>게시판</a:t>
              </a:r>
              <a:r>
                <a:rPr lang="en-US" altLang="ko-KR" sz="1100" dirty="0" smtClean="0"/>
                <a:t> (</a:t>
              </a:r>
              <a:r>
                <a:rPr lang="ko-KR" altLang="en-US" sz="1100" dirty="0" err="1" smtClean="0"/>
                <a:t>포스팅</a:t>
              </a:r>
              <a:r>
                <a:rPr lang="ko-KR" altLang="en-US" sz="1100" dirty="0" smtClean="0"/>
                <a:t> 용</a:t>
              </a:r>
              <a:r>
                <a:rPr lang="en-US" altLang="ko-KR" sz="1100" dirty="0" smtClean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요청게시판</a:t>
              </a:r>
              <a:endParaRPr lang="ko-KR" altLang="en-US" sz="11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97216" y="188640"/>
            <a:ext cx="2880320" cy="1117435"/>
            <a:chOff x="6537176" y="295342"/>
            <a:chExt cx="2880320" cy="1117435"/>
          </a:xfrm>
        </p:grpSpPr>
        <p:sp>
          <p:nvSpPr>
            <p:cNvPr id="11" name="사각형 설명선 10"/>
            <p:cNvSpPr/>
            <p:nvPr/>
          </p:nvSpPr>
          <p:spPr>
            <a:xfrm rot="10800000" flipV="1">
              <a:off x="6537176" y="295342"/>
              <a:ext cx="2880320" cy="1117435"/>
            </a:xfrm>
            <a:prstGeom prst="wedgeRectCallou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1766" y="402049"/>
              <a:ext cx="2571714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itchFamily="2" charset="2"/>
                <a:buChar char="u"/>
              </a:pPr>
              <a:r>
                <a:rPr lang="ko-KR" altLang="en-US" sz="1100" b="1" dirty="0" smtClean="0"/>
                <a:t>검색</a:t>
              </a:r>
              <a:endParaRPr lang="en-US" altLang="ko-KR" sz="1100" b="1" dirty="0" smtClean="0"/>
            </a:p>
            <a:p>
              <a:pPr algn="just"/>
              <a:r>
                <a:rPr lang="en-US" altLang="ko-KR" sz="1100" b="1" dirty="0" smtClean="0"/>
                <a:t>- </a:t>
              </a:r>
              <a:r>
                <a:rPr lang="ko-KR" altLang="en-US" sz="1100" dirty="0" smtClean="0">
                  <a:solidFill>
                    <a:schemeClr val="dk1"/>
                  </a:solidFill>
                </a:rPr>
                <a:t>키워드로 </a:t>
              </a:r>
              <a:r>
                <a:rPr lang="ko-KR" altLang="en-US" sz="1100" dirty="0" err="1" smtClean="0">
                  <a:solidFill>
                    <a:schemeClr val="dk1"/>
                  </a:solidFill>
                </a:rPr>
                <a:t>검색시</a:t>
              </a:r>
              <a:r>
                <a:rPr lang="ko-KR" altLang="en-US" sz="1100" dirty="0" smtClean="0">
                  <a:solidFill>
                    <a:schemeClr val="dk1"/>
                  </a:solidFill>
                </a:rPr>
                <a:t>  </a:t>
              </a:r>
              <a:r>
                <a:rPr lang="ko-KR" altLang="en-US" sz="1100" dirty="0">
                  <a:solidFill>
                    <a:schemeClr val="dk1"/>
                  </a:solidFill>
                </a:rPr>
                <a:t>그와 관련된 내용을 </a:t>
              </a:r>
              <a:r>
                <a:rPr lang="ko-KR" altLang="en-US" sz="1100" dirty="0" smtClean="0">
                  <a:solidFill>
                    <a:schemeClr val="dk1"/>
                  </a:solidFill>
                </a:rPr>
                <a:t>검색</a:t>
              </a:r>
              <a:endParaRPr lang="en-US" altLang="ko-KR" sz="1100" b="1" dirty="0" smtClean="0"/>
            </a:p>
            <a:p>
              <a:pPr algn="just"/>
              <a:r>
                <a:rPr lang="en-US" altLang="ko-KR" sz="1100" dirty="0" smtClean="0"/>
                <a:t>- </a:t>
              </a:r>
              <a:r>
                <a:rPr lang="ko-KR" altLang="en-US" sz="1100" dirty="0" err="1"/>
                <a:t>카테고리명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제목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작성자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작성일자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조회수</a:t>
              </a:r>
              <a:r>
                <a:rPr lang="en-US" altLang="ko-KR" sz="1100" dirty="0"/>
                <a:t>, </a:t>
              </a:r>
              <a:r>
                <a:rPr lang="ko-KR" altLang="en-US" sz="1100" dirty="0" smtClean="0"/>
                <a:t>내용 </a:t>
              </a:r>
              <a:endParaRPr lang="ko-KR" altLang="en-US" sz="1100" dirty="0"/>
            </a:p>
          </p:txBody>
        </p:sp>
      </p:grpSp>
      <p:sp>
        <p:nvSpPr>
          <p:cNvPr id="15" name="Shape 135"/>
          <p:cNvSpPr txBox="1"/>
          <p:nvPr/>
        </p:nvSpPr>
        <p:spPr>
          <a:xfrm>
            <a:off x="0" y="15875"/>
            <a:ext cx="846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375" tIns="53200" rIns="106375" bIns="53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altLang="ko-KR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ko-KR" altLang="en-US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화면 구성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45108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" y="960754"/>
            <a:ext cx="7683170" cy="578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761395" y="2100224"/>
            <a:ext cx="2016224" cy="1115934"/>
            <a:chOff x="7761395" y="1737005"/>
            <a:chExt cx="2016224" cy="1115934"/>
          </a:xfrm>
          <a:solidFill>
            <a:srgbClr val="FFC000"/>
          </a:solidFill>
        </p:grpSpPr>
        <p:sp>
          <p:nvSpPr>
            <p:cNvPr id="2" name="사각형 설명선 1"/>
            <p:cNvSpPr/>
            <p:nvPr/>
          </p:nvSpPr>
          <p:spPr>
            <a:xfrm rot="16200000" flipH="1" flipV="1">
              <a:off x="8211540" y="1286860"/>
              <a:ext cx="1115934" cy="2016224"/>
            </a:xfrm>
            <a:prstGeom prst="wedgeRectCallou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54787" y="1888750"/>
              <a:ext cx="182943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u"/>
              </a:pPr>
              <a:r>
                <a:rPr lang="ko-KR" altLang="en-US" sz="1100" b="1" dirty="0" err="1" smtClean="0"/>
                <a:t>메인화면</a:t>
              </a:r>
              <a:r>
                <a:rPr lang="ko-KR" altLang="en-US" sz="1100" b="1" dirty="0" smtClean="0"/>
                <a:t> </a:t>
              </a:r>
              <a:r>
                <a:rPr lang="ko-KR" altLang="en-US" sz="1100" b="1" dirty="0" err="1" smtClean="0"/>
                <a:t>우측바</a:t>
              </a:r>
              <a:endParaRPr lang="en-US" altLang="ko-KR" sz="1100" b="1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조회수 </a:t>
              </a:r>
              <a:r>
                <a:rPr lang="ko-KR" altLang="en-US" sz="1100" dirty="0"/>
                <a:t>높은 게시물 </a:t>
              </a:r>
              <a:r>
                <a:rPr lang="en-US" altLang="ko-KR" sz="1100" dirty="0"/>
                <a:t>4</a:t>
              </a:r>
              <a:r>
                <a:rPr lang="ko-KR" altLang="en-US" sz="1100" dirty="0" smtClean="0"/>
                <a:t>개 </a:t>
              </a:r>
              <a:endParaRPr lang="en-US" altLang="ko-KR" sz="11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광고</a:t>
              </a:r>
              <a:r>
                <a:rPr lang="en-US" altLang="ko-KR" sz="1100" dirty="0" smtClean="0"/>
                <a:t>(1-2</a:t>
              </a:r>
              <a:r>
                <a:rPr lang="ko-KR" altLang="en-US" sz="1100" dirty="0" smtClean="0"/>
                <a:t>개</a:t>
              </a:r>
              <a:r>
                <a:rPr lang="en-US" altLang="ko-KR" sz="1100" dirty="0" smtClean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/>
                <a:t>Follow me(SNS </a:t>
              </a:r>
              <a:r>
                <a:rPr lang="ko-KR" altLang="en-US" sz="1100" dirty="0" smtClean="0"/>
                <a:t>연동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88704" y="332656"/>
            <a:ext cx="1767141" cy="700965"/>
            <a:chOff x="7616496" y="3717032"/>
            <a:chExt cx="1767141" cy="700965"/>
          </a:xfrm>
        </p:grpSpPr>
        <p:sp>
          <p:nvSpPr>
            <p:cNvPr id="4" name="사각형 설명선 3"/>
            <p:cNvSpPr/>
            <p:nvPr/>
          </p:nvSpPr>
          <p:spPr>
            <a:xfrm rot="10800000" flipH="1" flipV="1">
              <a:off x="7616496" y="3717032"/>
              <a:ext cx="1767141" cy="700965"/>
            </a:xfrm>
            <a:prstGeom prst="wedgeRectCallou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7853" y="3852072"/>
              <a:ext cx="1511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u"/>
              </a:pPr>
              <a:r>
                <a:rPr lang="ko-KR" altLang="en-US" sz="1100" b="1" dirty="0" err="1" smtClean="0"/>
                <a:t>메인화면</a:t>
              </a:r>
              <a:endParaRPr lang="en-US" altLang="ko-KR" sz="1100" b="1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최신 게시물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개</a:t>
              </a:r>
              <a:endParaRPr lang="ko-KR" altLang="en-US" sz="1100" dirty="0"/>
            </a:p>
          </p:txBody>
        </p:sp>
      </p:grpSp>
      <p:sp>
        <p:nvSpPr>
          <p:cNvPr id="13" name="Shape 135"/>
          <p:cNvSpPr txBox="1"/>
          <p:nvPr/>
        </p:nvSpPr>
        <p:spPr>
          <a:xfrm>
            <a:off x="0" y="15875"/>
            <a:ext cx="846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375" tIns="53200" rIns="106375" bIns="53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altLang="ko-KR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ko-KR" altLang="en-US" sz="1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화면 구성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4055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6" y="3789039"/>
            <a:ext cx="6480000" cy="280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99812"/>
            <a:ext cx="6480000" cy="368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113240" y="1988840"/>
            <a:ext cx="2016224" cy="1872208"/>
            <a:chOff x="7761395" y="1737005"/>
            <a:chExt cx="2016224" cy="1872208"/>
          </a:xfrm>
          <a:solidFill>
            <a:srgbClr val="FFC000"/>
          </a:solidFill>
        </p:grpSpPr>
        <p:sp>
          <p:nvSpPr>
            <p:cNvPr id="5" name="사각형 설명선 4"/>
            <p:cNvSpPr/>
            <p:nvPr/>
          </p:nvSpPr>
          <p:spPr>
            <a:xfrm rot="16200000" flipH="1" flipV="1">
              <a:off x="7833403" y="1664997"/>
              <a:ext cx="1872208" cy="2016224"/>
            </a:xfrm>
            <a:prstGeom prst="wedgeRectCallou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4787" y="1809013"/>
              <a:ext cx="1829438" cy="16158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u"/>
              </a:pPr>
              <a:r>
                <a:rPr lang="ko-KR" altLang="en-US" sz="1100" b="1" dirty="0" smtClean="0"/>
                <a:t>게시판</a:t>
              </a:r>
              <a:endParaRPr lang="en-US" altLang="ko-KR" sz="1100" b="1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요청게시판</a:t>
              </a:r>
              <a:endParaRPr lang="en-US" altLang="ko-KR" sz="1100" dirty="0" smtClean="0"/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/>
                <a:t>Fashion </a:t>
              </a:r>
              <a:r>
                <a:rPr lang="ko-KR" altLang="en-US" sz="1100" dirty="0" smtClean="0"/>
                <a:t>게시판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100" dirty="0" err="1" smtClean="0"/>
                <a:t>글번호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제목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작성자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작성일자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글내용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조회수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공감수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새글작성</a:t>
              </a:r>
              <a:endParaRPr lang="en-US" altLang="ko-KR" sz="1100" dirty="0" smtClean="0"/>
            </a:p>
            <a:p>
              <a:endParaRPr lang="en-US" altLang="ko-KR" sz="1100" dirty="0" smtClean="0"/>
            </a:p>
            <a:p>
              <a:pPr marL="171450" indent="-171450">
                <a:buFont typeface="Wingdings" pitchFamily="2" charset="2"/>
                <a:buChar char="u"/>
              </a:pPr>
              <a:r>
                <a:rPr lang="ko-KR" altLang="en-US" sz="1100" b="1" dirty="0" smtClean="0"/>
                <a:t>새 글쓰기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89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85248" y="2349240"/>
            <a:ext cx="2016224" cy="1367792"/>
            <a:chOff x="7761395" y="1737005"/>
            <a:chExt cx="2016224" cy="1367792"/>
          </a:xfrm>
          <a:solidFill>
            <a:srgbClr val="FFC000"/>
          </a:solidFill>
        </p:grpSpPr>
        <p:sp>
          <p:nvSpPr>
            <p:cNvPr id="5" name="사각형 설명선 4"/>
            <p:cNvSpPr/>
            <p:nvPr/>
          </p:nvSpPr>
          <p:spPr>
            <a:xfrm rot="16200000" flipH="1" flipV="1">
              <a:off x="8085611" y="1412789"/>
              <a:ext cx="1367792" cy="2016224"/>
            </a:xfrm>
            <a:prstGeom prst="wedgeRectCallou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4787" y="1809013"/>
              <a:ext cx="1829438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u"/>
              </a:pPr>
              <a:r>
                <a:rPr lang="ko-KR" altLang="en-US" sz="1100" b="1" dirty="0" smtClean="0"/>
                <a:t>게시물</a:t>
              </a:r>
              <a:endParaRPr lang="en-US" altLang="ko-KR" sz="1100" b="1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요청게시판</a:t>
              </a:r>
              <a:endParaRPr lang="en-US" altLang="ko-KR" sz="1100" dirty="0" smtClean="0"/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/>
                <a:t>Fashion </a:t>
              </a:r>
              <a:r>
                <a:rPr lang="ko-KR" altLang="en-US" sz="1100" dirty="0" smtClean="0"/>
                <a:t>게시판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제목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작성자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작성일자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글내용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이미지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조회수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공감수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댓글</a:t>
              </a:r>
              <a:r>
                <a:rPr lang="en-US" altLang="ko-KR" sz="1100" dirty="0" smtClean="0"/>
                <a:t>,</a:t>
              </a:r>
              <a:r>
                <a:rPr lang="ko-KR" altLang="en-US" sz="1100" dirty="0" err="1" smtClean="0"/>
                <a:t>댓글작성</a:t>
              </a:r>
              <a:endParaRPr lang="en-US" altLang="ko-KR" sz="1100" dirty="0" smtClean="0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67" y="116632"/>
            <a:ext cx="5331449" cy="6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319</Words>
  <Application>Microsoft Office PowerPoint</Application>
  <PresentationFormat>A4 용지(210x297mm)</PresentationFormat>
  <Paragraphs>89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맑은 고딕</vt:lpstr>
      <vt:lpstr>Wingdings</vt:lpstr>
      <vt:lpstr>Tahoma</vt:lpstr>
      <vt:lpstr>Calibri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student</cp:lastModifiedBy>
  <cp:revision>14</cp:revision>
  <dcterms:modified xsi:type="dcterms:W3CDTF">2018-06-18T04:45:45Z</dcterms:modified>
</cp:coreProperties>
</file>