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44F77-1E2B-4066-95FA-B2BA3F389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702374-22D9-4511-9179-51007F6F50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62062B-FC6A-4AF8-87B9-EA63D5BA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655D1-E35F-406F-ABC2-5177FF0EE047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52080D-C174-4A10-9CC3-8F009127F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CF78AE-8D05-4037-8F19-45EBD86E2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9471-B7C9-4015-9175-6C9C10072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909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EA0FF-C042-4C98-88AC-A56B134F3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64C49E-D2CC-4FDB-95BB-2E8559479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E6E7ED-3F31-4776-84BE-960917450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655D1-E35F-406F-ABC2-5177FF0EE047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50E5E3-4752-4A6A-A507-4AC67F88E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187C65-453A-4DEF-827F-4D3FEDB8D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9471-B7C9-4015-9175-6C9C10072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74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3D5797-45B3-4963-BBC9-AAF4F46A91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6890FF-581B-4597-88E7-80E42CF66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7DE642-DB4E-46B6-BF34-29A981552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655D1-E35F-406F-ABC2-5177FF0EE047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52037B-F282-4436-A8A1-34D2CDA58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FFE38A-6786-487B-B3B7-08BFE6035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9471-B7C9-4015-9175-6C9C10072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386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EB439-89B3-453F-BE0E-C06B7481D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9C8A34-9A67-4364-AC68-3D054BE1B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868688-9DEF-4124-9F8F-194297496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655D1-E35F-406F-ABC2-5177FF0EE047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F3A4B7-12EB-4EF3-9631-4A503B8FD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BE2445-E045-472A-BE57-63D4EA442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9471-B7C9-4015-9175-6C9C10072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28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9FB7BD-9C8C-4475-9A1A-823A74C3D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856F79-6BDD-4A9C-875A-6B15AABF8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FE8524-EFCF-4338-9CE5-1D7FC0CBE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655D1-E35F-406F-ABC2-5177FF0EE047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3CE907-A2A4-4102-9C12-B89F6A6CF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34AD6A-8A57-49DE-9A49-ABF95D26F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9471-B7C9-4015-9175-6C9C10072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39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61E8F-6058-4971-8100-E67902E97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F9B0FA-A467-4FD4-8027-5E11CB0B4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996995-7311-43D4-B150-846221244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420A19-51A6-4FB9-BD4E-E328CAC9D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655D1-E35F-406F-ABC2-5177FF0EE047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ED4A61-81B3-4BB5-ACD0-332A4F293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EB86BC-AE3C-47B8-B207-AF7D02A07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9471-B7C9-4015-9175-6C9C10072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3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5C15F3-B1B1-401E-B2A4-337085936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0793BE-201B-4BB3-AF6E-9AE16A620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189B26-DDF7-4AF9-A080-7D3259886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835AA7-E25E-4692-A6F1-063FD3257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477A69-4169-4E97-92FF-34F9F75F2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3D584F-B5C0-4DD2-A985-E4D35A902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655D1-E35F-406F-ABC2-5177FF0EE047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C5190A-E9E1-4984-A0DB-E5D0B25AC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6BE74F-61D7-4CC4-8166-93C4AD811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9471-B7C9-4015-9175-6C9C10072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6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76C0D-3968-481A-9D8B-0D7B57A98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3D65E1-59F7-4C8C-AFBB-1C77B3FC0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655D1-E35F-406F-ABC2-5177FF0EE047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9CBDAB-0349-4989-976E-C97972224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0CAF20-4A51-4CB3-AFBE-3BF4C7FC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9471-B7C9-4015-9175-6C9C10072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288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62A14E-0052-4FA3-B572-F5B6B3DD3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655D1-E35F-406F-ABC2-5177FF0EE047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68C14F-1423-428F-84F6-A273034A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AFE878-3D0B-4D45-8236-CA7FFC3EF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9471-B7C9-4015-9175-6C9C10072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06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C080F-16D7-4FF9-9B72-F25715AA0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B7E963-7378-4EEC-BE55-2864F2831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7E3B25-4396-4520-885E-47B336EC9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706604-0268-4312-8CB0-CEA021C7B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655D1-E35F-406F-ABC2-5177FF0EE047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5F1DA6-5AB1-4A1A-9186-FBB71C74B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9D4181-9665-4F8E-80EC-4066CD36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9471-B7C9-4015-9175-6C9C10072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283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8C8FB6-6465-4D22-BC27-C9CF878B4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34FFBC-5224-4179-9DFA-9602A502CF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C3B31A-2765-4389-8A9A-C0CE216EB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632CD2-64C2-4E62-9C09-CE82699EE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655D1-E35F-406F-ABC2-5177FF0EE047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53A333-7BEA-435C-AA86-75715E05B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45A27A-CB06-4123-96E4-4616D482A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49471-B7C9-4015-9175-6C9C10072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19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1DFE37-5195-406B-9081-2DB4EA338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8AC622-E8CB-4029-9A9E-1FD49B207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76E003-F1C4-413F-9105-5CA1890A7F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655D1-E35F-406F-ABC2-5177FF0EE047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A213DA-29FF-4D9B-A559-FB3BF9B4E8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E1E79E-C3DF-4C43-BAFC-07C0B958E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49471-B7C9-4015-9175-6C9C10072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87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E5115E6-E246-454D-B988-08BB59F0CC86}"/>
              </a:ext>
            </a:extLst>
          </p:cNvPr>
          <p:cNvSpPr/>
          <p:nvPr/>
        </p:nvSpPr>
        <p:spPr>
          <a:xfrm>
            <a:off x="228601" y="271463"/>
            <a:ext cx="1490662" cy="5286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메인화면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526339-9446-4A61-BE19-C416F5291FA6}"/>
              </a:ext>
            </a:extLst>
          </p:cNvPr>
          <p:cNvSpPr/>
          <p:nvPr/>
        </p:nvSpPr>
        <p:spPr>
          <a:xfrm>
            <a:off x="2076451" y="271463"/>
            <a:ext cx="1490662" cy="5286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 화면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781833-D103-4099-8DF1-6ED6A1E8B311}"/>
              </a:ext>
            </a:extLst>
          </p:cNvPr>
          <p:cNvSpPr/>
          <p:nvPr/>
        </p:nvSpPr>
        <p:spPr>
          <a:xfrm>
            <a:off x="3924301" y="271463"/>
            <a:ext cx="1490662" cy="5286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화면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DBED92-10C2-4456-993B-86C0B4143CA0}"/>
              </a:ext>
            </a:extLst>
          </p:cNvPr>
          <p:cNvSpPr/>
          <p:nvPr/>
        </p:nvSpPr>
        <p:spPr>
          <a:xfrm>
            <a:off x="5772151" y="271463"/>
            <a:ext cx="1490662" cy="5286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가입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C11D950-35CE-4BB3-B540-36F44CF4ACD7}"/>
              </a:ext>
            </a:extLst>
          </p:cNvPr>
          <p:cNvSpPr/>
          <p:nvPr/>
        </p:nvSpPr>
        <p:spPr>
          <a:xfrm>
            <a:off x="2076451" y="1235869"/>
            <a:ext cx="1490662" cy="5286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67FC13-12D7-4E68-B0DD-1B267DDC9FA1}"/>
              </a:ext>
            </a:extLst>
          </p:cNvPr>
          <p:cNvSpPr/>
          <p:nvPr/>
        </p:nvSpPr>
        <p:spPr>
          <a:xfrm>
            <a:off x="3924301" y="1235869"/>
            <a:ext cx="1490662" cy="5286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회원정보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51B58D6-FB66-417F-936B-EA73C08A9F07}"/>
              </a:ext>
            </a:extLst>
          </p:cNvPr>
          <p:cNvSpPr/>
          <p:nvPr/>
        </p:nvSpPr>
        <p:spPr>
          <a:xfrm>
            <a:off x="3924301" y="1921668"/>
            <a:ext cx="1490662" cy="5286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예약 수정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28FBAD-2B9F-40EE-ADF0-87BCF187A7A0}"/>
              </a:ext>
            </a:extLst>
          </p:cNvPr>
          <p:cNvSpPr/>
          <p:nvPr/>
        </p:nvSpPr>
        <p:spPr>
          <a:xfrm>
            <a:off x="2071689" y="2986885"/>
            <a:ext cx="1490662" cy="115437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게시판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- beauty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- food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- location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7F3B152-91E8-4D9A-8835-9080B4C70EDA}"/>
              </a:ext>
            </a:extLst>
          </p:cNvPr>
          <p:cNvSpPr/>
          <p:nvPr/>
        </p:nvSpPr>
        <p:spPr>
          <a:xfrm>
            <a:off x="3924301" y="2607467"/>
            <a:ext cx="1490662" cy="5286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글 작성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A01693-8109-4A62-B42E-28FC5575B34A}"/>
              </a:ext>
            </a:extLst>
          </p:cNvPr>
          <p:cNvSpPr/>
          <p:nvPr/>
        </p:nvSpPr>
        <p:spPr>
          <a:xfrm>
            <a:off x="3924301" y="3293266"/>
            <a:ext cx="1490662" cy="5286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체험 클래스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6C1C84B-98ED-4C94-9FF7-1451D35D68D8}"/>
              </a:ext>
            </a:extLst>
          </p:cNvPr>
          <p:cNvSpPr/>
          <p:nvPr/>
        </p:nvSpPr>
        <p:spPr>
          <a:xfrm>
            <a:off x="3924301" y="3979065"/>
            <a:ext cx="1490662" cy="5286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글 검색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4AEAF5E-781A-4324-9B3F-77E4AA6C2DB3}"/>
              </a:ext>
            </a:extLst>
          </p:cNvPr>
          <p:cNvSpPr/>
          <p:nvPr/>
        </p:nvSpPr>
        <p:spPr>
          <a:xfrm>
            <a:off x="3924301" y="4664864"/>
            <a:ext cx="1490662" cy="5286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pop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6748EC8-025F-4AB8-9760-BE9C777FAA0D}"/>
              </a:ext>
            </a:extLst>
          </p:cNvPr>
          <p:cNvSpPr/>
          <p:nvPr/>
        </p:nvSpPr>
        <p:spPr>
          <a:xfrm>
            <a:off x="3924301" y="5393531"/>
            <a:ext cx="1490662" cy="5286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media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1277248-418A-439B-B821-0EA2D6CD0140}"/>
              </a:ext>
            </a:extLst>
          </p:cNvPr>
          <p:cNvSpPr/>
          <p:nvPr/>
        </p:nvSpPr>
        <p:spPr>
          <a:xfrm>
            <a:off x="3924301" y="6057899"/>
            <a:ext cx="1490662" cy="5286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관광지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15790BA-FC83-4AE5-933C-0EFBC0C37AEB}"/>
              </a:ext>
            </a:extLst>
          </p:cNvPr>
          <p:cNvSpPr/>
          <p:nvPr/>
        </p:nvSpPr>
        <p:spPr>
          <a:xfrm>
            <a:off x="5772151" y="2607467"/>
            <a:ext cx="1490662" cy="5286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자유게시판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질문 등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A8D72A0-A383-4A19-8A11-1E2B80A36DD9}"/>
              </a:ext>
            </a:extLst>
          </p:cNvPr>
          <p:cNvSpPr/>
          <p:nvPr/>
        </p:nvSpPr>
        <p:spPr>
          <a:xfrm>
            <a:off x="5772151" y="3293266"/>
            <a:ext cx="1490662" cy="5286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예약 신청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4901890-EC42-4BD8-A1CA-781006BB0E95}"/>
              </a:ext>
            </a:extLst>
          </p:cNvPr>
          <p:cNvSpPr/>
          <p:nvPr/>
        </p:nvSpPr>
        <p:spPr>
          <a:xfrm>
            <a:off x="2076451" y="5393531"/>
            <a:ext cx="1490662" cy="5286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지도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03CFC9E-2C68-4E92-BA61-3848D06575A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719263" y="535782"/>
            <a:ext cx="3571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7CF1F86-19B7-4EB7-8C71-E35F68EFF41F}"/>
              </a:ext>
            </a:extLst>
          </p:cNvPr>
          <p:cNvCxnSpPr>
            <a:cxnSpLocks/>
          </p:cNvCxnSpPr>
          <p:nvPr/>
        </p:nvCxnSpPr>
        <p:spPr>
          <a:xfrm>
            <a:off x="3567113" y="535782"/>
            <a:ext cx="3571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5C2165A-EBBC-4E6F-836E-3A0A5ADECF73}"/>
              </a:ext>
            </a:extLst>
          </p:cNvPr>
          <p:cNvCxnSpPr>
            <a:cxnSpLocks/>
          </p:cNvCxnSpPr>
          <p:nvPr/>
        </p:nvCxnSpPr>
        <p:spPr>
          <a:xfrm>
            <a:off x="5414963" y="535782"/>
            <a:ext cx="3571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B05198A-2900-4F30-A3C9-F3DB0CF00C74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2821782" y="800101"/>
            <a:ext cx="0" cy="435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E81A4D6-D335-405C-B6E7-DD6ADB49489D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3567113" y="1500188"/>
            <a:ext cx="3571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3A1F1127-4AC3-46C9-8AB8-925F1BF51BD1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3567113" y="1500188"/>
            <a:ext cx="357188" cy="68579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72ABE653-2E53-468A-9D76-95BEEF957AE9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4451748" y="-829865"/>
            <a:ext cx="435768" cy="36957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2ADD0C99-0C70-42A6-B0D9-1570F12A6C78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3562351" y="2871786"/>
            <a:ext cx="361950" cy="69228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72BDD632-5E0C-4AA4-86B7-67D584307710}"/>
              </a:ext>
            </a:extLst>
          </p:cNvPr>
          <p:cNvCxnSpPr>
            <a:stCxn id="11" idx="3"/>
            <a:endCxn id="14" idx="1"/>
          </p:cNvCxnSpPr>
          <p:nvPr/>
        </p:nvCxnSpPr>
        <p:spPr>
          <a:xfrm>
            <a:off x="3562351" y="3564071"/>
            <a:ext cx="361950" cy="67931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22CBB8D4-762F-412F-B87A-C643786E675B}"/>
              </a:ext>
            </a:extLst>
          </p:cNvPr>
          <p:cNvCxnSpPr>
            <a:stCxn id="13" idx="3"/>
            <a:endCxn id="20" idx="1"/>
          </p:cNvCxnSpPr>
          <p:nvPr/>
        </p:nvCxnSpPr>
        <p:spPr>
          <a:xfrm>
            <a:off x="5414963" y="3557585"/>
            <a:ext cx="3571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4E94B1D2-6949-4D3C-AA29-F13003AF6F4F}"/>
              </a:ext>
            </a:extLst>
          </p:cNvPr>
          <p:cNvCxnSpPr>
            <a:stCxn id="21" idx="3"/>
            <a:endCxn id="15" idx="1"/>
          </p:cNvCxnSpPr>
          <p:nvPr/>
        </p:nvCxnSpPr>
        <p:spPr>
          <a:xfrm flipV="1">
            <a:off x="3567113" y="4929183"/>
            <a:ext cx="357188" cy="72866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A60AE10B-F6EA-4E14-AA9A-6101C7853816}"/>
              </a:ext>
            </a:extLst>
          </p:cNvPr>
          <p:cNvCxnSpPr>
            <a:stCxn id="21" idx="3"/>
            <a:endCxn id="17" idx="1"/>
          </p:cNvCxnSpPr>
          <p:nvPr/>
        </p:nvCxnSpPr>
        <p:spPr>
          <a:xfrm>
            <a:off x="3567113" y="5657850"/>
            <a:ext cx="357188" cy="66436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53FCA01-6889-4C25-9A46-AFEA0C69FF80}"/>
              </a:ext>
            </a:extLst>
          </p:cNvPr>
          <p:cNvSpPr/>
          <p:nvPr/>
        </p:nvSpPr>
        <p:spPr>
          <a:xfrm>
            <a:off x="8312943" y="271463"/>
            <a:ext cx="1490662" cy="5286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관리자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54098DF-ED62-41CB-BEE9-E6B57878ED6C}"/>
              </a:ext>
            </a:extLst>
          </p:cNvPr>
          <p:cNvSpPr/>
          <p:nvPr/>
        </p:nvSpPr>
        <p:spPr>
          <a:xfrm>
            <a:off x="10132219" y="271463"/>
            <a:ext cx="1490662" cy="5286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체험 클래스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6164D2A-D394-45D8-99FB-28F8C874C9D5}"/>
              </a:ext>
            </a:extLst>
          </p:cNvPr>
          <p:cNvSpPr/>
          <p:nvPr/>
        </p:nvSpPr>
        <p:spPr>
          <a:xfrm>
            <a:off x="10132219" y="1003697"/>
            <a:ext cx="1490662" cy="5286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글 수정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F2D6628-520E-4056-BACD-F74D421592C8}"/>
              </a:ext>
            </a:extLst>
          </p:cNvPr>
          <p:cNvCxnSpPr>
            <a:stCxn id="65" idx="3"/>
            <a:endCxn id="66" idx="1"/>
          </p:cNvCxnSpPr>
          <p:nvPr/>
        </p:nvCxnSpPr>
        <p:spPr>
          <a:xfrm>
            <a:off x="9803605" y="535782"/>
            <a:ext cx="3286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058859B0-5DB9-415F-8FDF-142E2048DC9C}"/>
              </a:ext>
            </a:extLst>
          </p:cNvPr>
          <p:cNvCxnSpPr>
            <a:stCxn id="65" idx="3"/>
            <a:endCxn id="67" idx="1"/>
          </p:cNvCxnSpPr>
          <p:nvPr/>
        </p:nvCxnSpPr>
        <p:spPr>
          <a:xfrm>
            <a:off x="9803605" y="535782"/>
            <a:ext cx="328614" cy="73223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AE09ACB-F94B-4EC8-9F59-78291C514A3C}"/>
              </a:ext>
            </a:extLst>
          </p:cNvPr>
          <p:cNvSpPr/>
          <p:nvPr/>
        </p:nvSpPr>
        <p:spPr>
          <a:xfrm>
            <a:off x="5772151" y="2043108"/>
            <a:ext cx="1490662" cy="5286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정보게시판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27BF364-45B9-4313-897B-3A23889FF700}"/>
              </a:ext>
            </a:extLst>
          </p:cNvPr>
          <p:cNvSpPr/>
          <p:nvPr/>
        </p:nvSpPr>
        <p:spPr>
          <a:xfrm>
            <a:off x="7429501" y="2043108"/>
            <a:ext cx="1490662" cy="5286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댓글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좋아요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찜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F559EE0-8164-4490-B56F-09B72C25AD31}"/>
              </a:ext>
            </a:extLst>
          </p:cNvPr>
          <p:cNvSpPr/>
          <p:nvPr/>
        </p:nvSpPr>
        <p:spPr>
          <a:xfrm>
            <a:off x="7429501" y="2607467"/>
            <a:ext cx="1490662" cy="5286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댓글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좋아요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찜</a:t>
            </a: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1A6D91E2-9998-40A6-9A1B-1F4E5DE8612E}"/>
              </a:ext>
            </a:extLst>
          </p:cNvPr>
          <p:cNvCxnSpPr>
            <a:stCxn id="12" idx="3"/>
            <a:endCxn id="18" idx="1"/>
          </p:cNvCxnSpPr>
          <p:nvPr/>
        </p:nvCxnSpPr>
        <p:spPr>
          <a:xfrm>
            <a:off x="5414963" y="2871786"/>
            <a:ext cx="3571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6E8A4471-54DA-42C7-87E7-BB5177D1587A}"/>
              </a:ext>
            </a:extLst>
          </p:cNvPr>
          <p:cNvCxnSpPr>
            <a:stCxn id="18" idx="3"/>
            <a:endCxn id="75" idx="1"/>
          </p:cNvCxnSpPr>
          <p:nvPr/>
        </p:nvCxnSpPr>
        <p:spPr>
          <a:xfrm>
            <a:off x="7262813" y="2871786"/>
            <a:ext cx="1666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91377014-4A45-4BA9-B8AD-0B25A801E575}"/>
              </a:ext>
            </a:extLst>
          </p:cNvPr>
          <p:cNvCxnSpPr>
            <a:stCxn id="73" idx="3"/>
            <a:endCxn id="74" idx="1"/>
          </p:cNvCxnSpPr>
          <p:nvPr/>
        </p:nvCxnSpPr>
        <p:spPr>
          <a:xfrm>
            <a:off x="7262813" y="2307427"/>
            <a:ext cx="1666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DA907DFC-2EBE-40CF-A707-6090FAC4150D}"/>
              </a:ext>
            </a:extLst>
          </p:cNvPr>
          <p:cNvCxnSpPr>
            <a:stCxn id="12" idx="3"/>
            <a:endCxn id="73" idx="1"/>
          </p:cNvCxnSpPr>
          <p:nvPr/>
        </p:nvCxnSpPr>
        <p:spPr>
          <a:xfrm flipV="1">
            <a:off x="5414963" y="2307427"/>
            <a:ext cx="357188" cy="56435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2B4FACC-DF07-40F7-9E0A-CF25D8E665B7}"/>
              </a:ext>
            </a:extLst>
          </p:cNvPr>
          <p:cNvSpPr/>
          <p:nvPr/>
        </p:nvSpPr>
        <p:spPr>
          <a:xfrm>
            <a:off x="5772151" y="5129212"/>
            <a:ext cx="1490662" cy="5286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정보게시판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C55C58B-55FA-48E8-B720-131F20A57B0E}"/>
              </a:ext>
            </a:extLst>
          </p:cNvPr>
          <p:cNvSpPr/>
          <p:nvPr/>
        </p:nvSpPr>
        <p:spPr>
          <a:xfrm>
            <a:off x="7429501" y="5129212"/>
            <a:ext cx="1490662" cy="5286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댓글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좋아요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찜</a:t>
            </a: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A1F86D80-EA8B-4DCE-8E45-79A7759A9A61}"/>
              </a:ext>
            </a:extLst>
          </p:cNvPr>
          <p:cNvCxnSpPr>
            <a:cxnSpLocks/>
            <a:stCxn id="85" idx="3"/>
            <a:endCxn id="86" idx="1"/>
          </p:cNvCxnSpPr>
          <p:nvPr/>
        </p:nvCxnSpPr>
        <p:spPr>
          <a:xfrm>
            <a:off x="7262813" y="5393531"/>
            <a:ext cx="1666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8C1DA6B4-0636-44B7-8B89-0958A3006AAD}"/>
              </a:ext>
            </a:extLst>
          </p:cNvPr>
          <p:cNvCxnSpPr>
            <a:stCxn id="15" idx="3"/>
            <a:endCxn id="85" idx="1"/>
          </p:cNvCxnSpPr>
          <p:nvPr/>
        </p:nvCxnSpPr>
        <p:spPr>
          <a:xfrm>
            <a:off x="5414963" y="4929183"/>
            <a:ext cx="357188" cy="4643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B6447042-7C2B-49B3-B59C-6206025E8CA3}"/>
              </a:ext>
            </a:extLst>
          </p:cNvPr>
          <p:cNvCxnSpPr>
            <a:stCxn id="17" idx="3"/>
            <a:endCxn id="85" idx="1"/>
          </p:cNvCxnSpPr>
          <p:nvPr/>
        </p:nvCxnSpPr>
        <p:spPr>
          <a:xfrm flipV="1">
            <a:off x="5414963" y="5393531"/>
            <a:ext cx="357188" cy="92868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2F81987D-4909-4F1F-A6DD-89A73EF85818}"/>
              </a:ext>
            </a:extLst>
          </p:cNvPr>
          <p:cNvCxnSpPr>
            <a:stCxn id="21" idx="3"/>
            <a:endCxn id="16" idx="1"/>
          </p:cNvCxnSpPr>
          <p:nvPr/>
        </p:nvCxnSpPr>
        <p:spPr>
          <a:xfrm>
            <a:off x="3567113" y="5657850"/>
            <a:ext cx="3571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C5C7C202-5892-4F9F-98EA-EC9C2676FFC9}"/>
              </a:ext>
            </a:extLst>
          </p:cNvPr>
          <p:cNvCxnSpPr>
            <a:stCxn id="85" idx="3"/>
            <a:endCxn id="86" idx="1"/>
          </p:cNvCxnSpPr>
          <p:nvPr/>
        </p:nvCxnSpPr>
        <p:spPr>
          <a:xfrm>
            <a:off x="7262813" y="5393531"/>
            <a:ext cx="1666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9EF88A79-163C-4698-A1C9-AB077194CE44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 flipV="1">
            <a:off x="3562351" y="3557585"/>
            <a:ext cx="361950" cy="6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3F15E2D7-A18C-4ECA-8D7C-DEE67953A238}"/>
              </a:ext>
            </a:extLst>
          </p:cNvPr>
          <p:cNvCxnSpPr>
            <a:endCxn id="85" idx="1"/>
          </p:cNvCxnSpPr>
          <p:nvPr/>
        </p:nvCxnSpPr>
        <p:spPr>
          <a:xfrm flipV="1">
            <a:off x="5414963" y="5393531"/>
            <a:ext cx="357188" cy="26431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C5C02D1C-63E5-4A2F-9E6D-C1E9D913A421}"/>
              </a:ext>
            </a:extLst>
          </p:cNvPr>
          <p:cNvSpPr/>
          <p:nvPr/>
        </p:nvSpPr>
        <p:spPr>
          <a:xfrm>
            <a:off x="5772151" y="5779287"/>
            <a:ext cx="1490662" cy="5286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자유게시판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질문 등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8851BACE-0740-4381-9E91-7C674C4E7E57}"/>
              </a:ext>
            </a:extLst>
          </p:cNvPr>
          <p:cNvSpPr/>
          <p:nvPr/>
        </p:nvSpPr>
        <p:spPr>
          <a:xfrm>
            <a:off x="7429501" y="5779287"/>
            <a:ext cx="1490662" cy="5286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댓글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좋아요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찜</a:t>
            </a: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4E54CB39-CB40-4B61-BE6A-F15CFAC31A6D}"/>
              </a:ext>
            </a:extLst>
          </p:cNvPr>
          <p:cNvCxnSpPr>
            <a:stCxn id="111" idx="3"/>
            <a:endCxn id="112" idx="1"/>
          </p:cNvCxnSpPr>
          <p:nvPr/>
        </p:nvCxnSpPr>
        <p:spPr>
          <a:xfrm>
            <a:off x="7262813" y="6043606"/>
            <a:ext cx="1666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ECA88A49-F7DC-4473-8F5E-D01EEE66F3BC}"/>
              </a:ext>
            </a:extLst>
          </p:cNvPr>
          <p:cNvCxnSpPr>
            <a:stCxn id="16" idx="3"/>
            <a:endCxn id="111" idx="1"/>
          </p:cNvCxnSpPr>
          <p:nvPr/>
        </p:nvCxnSpPr>
        <p:spPr>
          <a:xfrm>
            <a:off x="5414963" y="5657850"/>
            <a:ext cx="357188" cy="38575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895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70</Words>
  <Application>Microsoft Office PowerPoint</Application>
  <PresentationFormat>와이드스크린</PresentationFormat>
  <Paragraphs>35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</dc:creator>
  <cp:lastModifiedBy>tj</cp:lastModifiedBy>
  <cp:revision>4</cp:revision>
  <dcterms:created xsi:type="dcterms:W3CDTF">2025-05-02T06:06:34Z</dcterms:created>
  <dcterms:modified xsi:type="dcterms:W3CDTF">2025-05-02T06:51:04Z</dcterms:modified>
</cp:coreProperties>
</file>