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83" r:id="rId1"/>
  </p:sldMasterIdLst>
  <p:notesMasterIdLst>
    <p:notesMasterId r:id="rId49"/>
  </p:notesMasterIdLst>
  <p:handoutMasterIdLst>
    <p:handoutMasterId r:id="rId50"/>
  </p:handoutMasterIdLst>
  <p:sldIdLst>
    <p:sldId id="257" r:id="rId2"/>
    <p:sldId id="258" r:id="rId3"/>
    <p:sldId id="259" r:id="rId4"/>
    <p:sldId id="260" r:id="rId5"/>
    <p:sldId id="878" r:id="rId6"/>
    <p:sldId id="984" r:id="rId7"/>
    <p:sldId id="326" r:id="rId8"/>
    <p:sldId id="880" r:id="rId9"/>
    <p:sldId id="985" r:id="rId10"/>
    <p:sldId id="986" r:id="rId11"/>
    <p:sldId id="884" r:id="rId12"/>
    <p:sldId id="987" r:id="rId13"/>
    <p:sldId id="988" r:id="rId14"/>
    <p:sldId id="989" r:id="rId15"/>
    <p:sldId id="990" r:id="rId16"/>
    <p:sldId id="991" r:id="rId17"/>
    <p:sldId id="992" r:id="rId18"/>
    <p:sldId id="327" r:id="rId19"/>
    <p:sldId id="891" r:id="rId20"/>
    <p:sldId id="892" r:id="rId21"/>
    <p:sldId id="993" r:id="rId22"/>
    <p:sldId id="994" r:id="rId23"/>
    <p:sldId id="995" r:id="rId24"/>
    <p:sldId id="996" r:id="rId25"/>
    <p:sldId id="997" r:id="rId26"/>
    <p:sldId id="898" r:id="rId27"/>
    <p:sldId id="998" r:id="rId28"/>
    <p:sldId id="999" r:id="rId29"/>
    <p:sldId id="1000" r:id="rId30"/>
    <p:sldId id="1001" r:id="rId31"/>
    <p:sldId id="1002" r:id="rId32"/>
    <p:sldId id="983" r:id="rId33"/>
    <p:sldId id="904" r:id="rId34"/>
    <p:sldId id="1003" r:id="rId35"/>
    <p:sldId id="1004" r:id="rId36"/>
    <p:sldId id="1005" r:id="rId37"/>
    <p:sldId id="1006" r:id="rId38"/>
    <p:sldId id="275" r:id="rId39"/>
    <p:sldId id="349" r:id="rId40"/>
    <p:sldId id="324" r:id="rId41"/>
    <p:sldId id="325" r:id="rId42"/>
    <p:sldId id="1007" r:id="rId43"/>
    <p:sldId id="1009" r:id="rId44"/>
    <p:sldId id="1008" r:id="rId45"/>
    <p:sldId id="1010" r:id="rId46"/>
    <p:sldId id="1011" r:id="rId47"/>
    <p:sldId id="282" r:id="rId48"/>
  </p:sldIdLst>
  <p:sldSz cx="9144000" cy="6858000" type="screen4x3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759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amiga" initials="a" lastIdx="9" clrIdx="0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82C6"/>
    <a:srgbClr val="00A496"/>
    <a:srgbClr val="00C0AE"/>
    <a:srgbClr val="007A6E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93296810-A885-4BE3-A3E7-6D5BEEA58F35}" styleName="보통 스타일 2 - 강조 6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6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6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6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7DF18680-E054-41AD-8BC1-D1AEF772440D}" styleName="보통 스타일 2 - 강조 5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5">
              <a:tint val="20000"/>
            </a:schemeClr>
          </a:solidFill>
        </a:fill>
      </a:tcStyle>
    </a:wholeTbl>
    <a:band1H>
      <a:tcTxStyle/>
      <a:tcStyle>
        <a:tcBdr/>
        <a:fill>
          <a:solidFill>
            <a:schemeClr val="accent5">
              <a:tint val="40000"/>
            </a:schemeClr>
          </a:solidFill>
        </a:fill>
      </a:tcStyle>
    </a:band1H>
    <a:band2H>
      <a:tcTxStyle/>
      <a:tcStyle>
        <a:tcBdr/>
      </a:tcStyle>
    </a:band2H>
    <a:band1V>
      <a:tcTxStyle/>
      <a:tcStyle>
        <a:tcBdr/>
        <a:fill>
          <a:solidFill>
            <a:schemeClr val="accent5">
              <a:tint val="40000"/>
            </a:schemeClr>
          </a:solidFill>
        </a:fill>
      </a:tcStyle>
    </a:band1V>
    <a:band2V>
      <a:tcTxStyle/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5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5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5"/>
          </a:solidFill>
        </a:fill>
      </a:tcStyle>
    </a:firstRow>
  </a:tblStyle>
  <a:tblStyle styleId="{EB344D84-9AFB-497E-A393-DC336BA19D2E}" styleName="보통 스타일 3 - 강조 3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TxStyle/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TxStyle/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3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3117" autoAdjust="0"/>
    <p:restoredTop sz="80785" autoAdjust="0"/>
  </p:normalViewPr>
  <p:slideViewPr>
    <p:cSldViewPr>
      <p:cViewPr varScale="1">
        <p:scale>
          <a:sx n="115" d="100"/>
          <a:sy n="115" d="100"/>
        </p:scale>
        <p:origin x="1638" y="108"/>
      </p:cViewPr>
      <p:guideLst>
        <p:guide orient="horz" pos="2160"/>
        <p:guide pos="3759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87" d="100"/>
          <a:sy n="87" d="100"/>
        </p:scale>
        <p:origin x="-3822" y="-72"/>
      </p:cViewPr>
      <p:guideLst>
        <p:guide orient="horz" pos="2880"/>
        <p:guide pos="2160"/>
      </p:guideLst>
    </p:cSldViewPr>
  </p:notesViewPr>
  <p:gridSpacing cx="45005" cy="450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handoutMaster" Target="handoutMasters/handoutMaster1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8" Type="http://schemas.openxmlformats.org/officeDocument/2006/relationships/slide" Target="slides/slide7.xml"/><Relationship Id="rId51" Type="http://schemas.openxmlformats.org/officeDocument/2006/relationships/commentAuthors" Target="commentAuthors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notesMaster" Target="notesMasters/notes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DC87C3E9-2372-4D2D-A8FE-578D26F0CAB8}" type="datetime1">
              <a:rPr lang="ko-KR" altLang="en-US"/>
              <a:pPr lvl="0">
                <a:defRPr/>
              </a:pPr>
              <a:t>2025-04-29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8D2126D6-8CEA-47E8-B467-8C3047BBCAC3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69195212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/>
          <a:lstStyle>
            <a:lvl1pPr algn="r">
              <a:defRPr sz="1200"/>
            </a:lvl1pPr>
          </a:lstStyle>
          <a:p>
            <a:pPr lvl="0">
              <a:defRPr/>
            </a:pPr>
            <a:fld id="{05BC3899-2E4F-4D3A-8D29-BF4BDDE21DE2}" type="datetime1">
              <a:rPr lang="ko-KR" altLang="en-US"/>
              <a:pPr lvl="0">
                <a:defRPr/>
              </a:pPr>
              <a:t>2025-04-29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 noTextEdi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anchor="ctr"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l">
              <a:defRPr sz="1200"/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anchor="b"/>
          <a:lstStyle>
            <a:lvl1pPr algn="r">
              <a:defRPr sz="1200"/>
            </a:lvl1pPr>
          </a:lstStyle>
          <a:p>
            <a:pPr lvl="0">
              <a:defRPr/>
            </a:pPr>
            <a:fld id="{089363BF-43B7-4F43-ABD0-D052F59FCD18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393541334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2_사용자 지정 레이아웃" preserve="1" userDrawn="1">
  <p:cSld name="2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-1216"/>
            <a:ext cx="9144000" cy="6858000"/>
          </a:xfrm>
          <a:prstGeom prst="rect">
            <a:avLst/>
          </a:prstGeom>
          <a:solidFill>
            <a:srgbClr val="00A496">
              <a:alpha val="40000"/>
            </a:srgb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/>
          </a:p>
        </p:txBody>
      </p:sp>
      <p:sp>
        <p:nvSpPr>
          <p:cNvPr id="27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solidFill>
            <a:schemeClr val="lt1"/>
          </a:solidFill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8BD5DA9F-B48C-F982-AEDA-929AE6077EC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2305122" y="1811443"/>
            <a:ext cx="4479112" cy="2967707"/>
          </a:xfrm>
          <a:prstGeom prst="rect">
            <a:avLst/>
          </a:prstGeom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9_사용자 지정 레이아웃" preserve="1" userDrawn="1">
  <p:cSld name="9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4" descr="C:\Users\김현용\Desktop\제호.jpg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7160661" y="5645666"/>
            <a:ext cx="1731819" cy="288636"/>
          </a:xfrm>
          <a:prstGeom prst="rect">
            <a:avLst/>
          </a:prstGeom>
          <a:noFill/>
        </p:spPr>
      </p:pic>
      <p:sp>
        <p:nvSpPr>
          <p:cNvPr id="11" name="TextBox 1"/>
          <p:cNvSpPr txBox="1">
            <a:spLocks noChangeArrowheads="1"/>
          </p:cNvSpPr>
          <p:nvPr userDrawn="1"/>
        </p:nvSpPr>
        <p:spPr>
          <a:xfrm>
            <a:off x="1476375" y="2565400"/>
            <a:ext cx="5975945" cy="1309370"/>
          </a:xfrm>
          <a:prstGeom prst="rect">
            <a:avLst/>
          </a:prstGeom>
          <a:noFill/>
          <a:ln>
            <a:noFill/>
          </a:ln>
        </p:spPr>
        <p:txBody>
          <a:bodyPr wrap="square">
            <a:spAutoFit/>
          </a:bodyPr>
          <a:lstStyle/>
          <a:p>
            <a:pPr eaLnBrk="1" hangingPunct="1">
              <a:defRPr/>
            </a:pPr>
            <a:r>
              <a:rPr lang="en-US" altLang="ko-KR" sz="8000" b="1">
                <a:solidFill>
                  <a:srgbClr val="E7562E"/>
                </a:solidFill>
                <a:latin typeface="Arial Black"/>
                <a:ea typeface="+mn-ea"/>
              </a:rPr>
              <a:t>Thank</a:t>
            </a:r>
            <a:r>
              <a:rPr lang="en-US" altLang="ko-KR" sz="8000" b="1" baseline="0">
                <a:solidFill>
                  <a:srgbClr val="E7562E"/>
                </a:solidFill>
                <a:latin typeface="Arial Black"/>
                <a:ea typeface="+mn-ea"/>
              </a:rPr>
              <a:t> you!</a:t>
            </a:r>
            <a:endParaRPr lang="ko-KR" altLang="en-US" sz="8000" b="1">
              <a:solidFill>
                <a:srgbClr val="E7562E"/>
              </a:solidFill>
              <a:latin typeface="Arial Black"/>
              <a:ea typeface="+mn-ea"/>
            </a:endParaRPr>
          </a:p>
        </p:txBody>
      </p:sp>
      <p:sp>
        <p:nvSpPr>
          <p:cNvPr id="12" name="직사각형 6"/>
          <p:cNvSpPr/>
          <p:nvPr userDrawn="1"/>
        </p:nvSpPr>
        <p:spPr>
          <a:xfrm>
            <a:off x="-1" y="6165304"/>
            <a:ext cx="9144001" cy="692696"/>
          </a:xfrm>
          <a:prstGeom prst="rect">
            <a:avLst/>
          </a:prstGeom>
          <a:solidFill>
            <a:srgbClr val="00A49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3" name="직사각형 10"/>
          <p:cNvSpPr/>
          <p:nvPr userDrawn="1"/>
        </p:nvSpPr>
        <p:spPr>
          <a:xfrm>
            <a:off x="0" y="6092750"/>
            <a:ext cx="9144000" cy="72554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  <p:sp>
        <p:nvSpPr>
          <p:cNvPr id="14" name="TextBox 6"/>
          <p:cNvSpPr txBox="1">
            <a:spLocks noChangeArrowheads="1"/>
          </p:cNvSpPr>
          <p:nvPr userDrawn="1"/>
        </p:nvSpPr>
        <p:spPr>
          <a:xfrm>
            <a:off x="3147060" y="6309320"/>
            <a:ext cx="2687954" cy="430887"/>
          </a:xfrm>
          <a:prstGeom prst="rect">
            <a:avLst/>
          </a:prstGeom>
          <a:noFill/>
          <a:ln>
            <a:noFill/>
          </a:ln>
        </p:spPr>
        <p:txBody>
          <a:bodyPr wrap="none">
            <a:spAutoFit/>
          </a:bodyPr>
          <a:lstStyle/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Copyright© 2023 Hanbit Academy, Inc.</a:t>
            </a:r>
          </a:p>
          <a:p>
            <a:pPr algn="ctr" eaLnBrk="1" hangingPunct="1">
              <a:defRPr/>
            </a:pPr>
            <a:r>
              <a:rPr lang="en-US" altLang="ko-KR" sz="1100" b="0">
                <a:solidFill>
                  <a:schemeClr val="tx1"/>
                </a:solidFill>
                <a:latin typeface="+mn-ea"/>
                <a:ea typeface="+mn-ea"/>
                <a:cs typeface="Times New Roman"/>
              </a:rPr>
              <a:t>All rights reserved.</a:t>
            </a:r>
            <a:endParaRPr lang="ko-KR" altLang="ko-KR" sz="1100" b="0">
              <a:solidFill>
                <a:schemeClr val="tx1"/>
              </a:solidFill>
              <a:latin typeface="+mn-ea"/>
              <a:ea typeface="+mn-ea"/>
              <a:cs typeface="Times New Roman"/>
            </a:endParaRPr>
          </a:p>
        </p:txBody>
      </p:sp>
    </p:spTree>
  </p:cSld>
  <p:clrMapOvr>
    <a:masterClrMapping/>
  </p:clrMapOvr>
  <p:transition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본문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내용 개체 틀 4"/>
          <p:cNvSpPr>
            <a:spLocks noGrp="1"/>
          </p:cNvSpPr>
          <p:nvPr>
            <p:ph sz="quarter" idx="10"/>
          </p:nvPr>
        </p:nvSpPr>
        <p:spPr>
          <a:xfrm>
            <a:off x="228600" y="931818"/>
            <a:ext cx="8686800" cy="5715000"/>
          </a:xfrm>
        </p:spPr>
        <p:txBody>
          <a:bodyPr/>
          <a:lstStyle>
            <a:lvl1pPr marL="342900" marR="0" indent="-342900" algn="l" defTabSz="914400" rtl="0" eaLnBrk="0" fontAlgn="base" latinLnBrk="1" hangingPunct="0">
              <a:lnSpc>
                <a:spcPct val="100000"/>
              </a:lnSpc>
              <a:spcBef>
                <a:spcPct val="20000"/>
              </a:spcBef>
              <a:spcAft>
                <a:spcPts val="100"/>
              </a:spcAft>
              <a:buClr>
                <a:srgbClr val="5A8DDC"/>
              </a:buClr>
              <a:buSzTx/>
              <a:buFont typeface="Wingdings" pitchFamily="2" charset="2"/>
              <a:buChar char="v"/>
              <a:tabLst/>
              <a:defRPr sz="2200"/>
            </a:lvl1pPr>
            <a:lvl2pPr marL="539750" marR="0" indent="-182563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B1AE6B"/>
              </a:buClr>
              <a:buSzTx/>
              <a:buFont typeface="Wingdings" pitchFamily="2" charset="2"/>
              <a:buChar char="§"/>
              <a:tabLst/>
              <a:defRPr sz="1800"/>
            </a:lvl2pPr>
            <a:lvl3pPr marL="720725" marR="0" indent="-185738" algn="l" defTabSz="914400" rtl="0" eaLnBrk="0" fontAlgn="base" latinLnBrk="1" hangingPunct="0">
              <a:lnSpc>
                <a:spcPct val="110000"/>
              </a:lnSpc>
              <a:spcBef>
                <a:spcPct val="20000"/>
              </a:spcBef>
              <a:spcAft>
                <a:spcPts val="100"/>
              </a:spcAft>
              <a:buClr>
                <a:srgbClr val="ADB9AD"/>
              </a:buClr>
              <a:buSzTx/>
              <a:buFontTx/>
              <a:buChar char="•"/>
              <a:tabLst/>
              <a:defRPr sz="1600"/>
            </a:lvl3pPr>
            <a:lvl4pPr marL="898525" indent="-177800">
              <a:buClr>
                <a:schemeClr val="bg1">
                  <a:lumMod val="50000"/>
                </a:schemeClr>
              </a:buClr>
              <a:buSzPct val="90000"/>
              <a:buFont typeface="Arial" panose="020B0604020202020204" pitchFamily="34" charset="0"/>
              <a:buChar char="−"/>
              <a:tabLst>
                <a:tab pos="898525" algn="l"/>
              </a:tabLst>
              <a:defRPr sz="1400" b="0">
                <a:latin typeface="맑은 고딕" pitchFamily="50" charset="-127"/>
                <a:ea typeface="맑은 고딕" pitchFamily="50" charset="-127"/>
              </a:defRPr>
            </a:lvl4pPr>
            <a:lvl5pPr>
              <a:defRPr sz="1200"/>
            </a:lvl5pPr>
          </a:lstStyle>
          <a:p>
            <a:pPr lvl="0"/>
            <a:r>
              <a:rPr lang="ko-KR" altLang="en-US" noProof="0" dirty="0"/>
              <a:t>마스터 텍스트 스타일을 편집합니다</a:t>
            </a:r>
          </a:p>
          <a:p>
            <a:pPr lvl="1"/>
            <a:r>
              <a:rPr lang="ko-KR" altLang="en-US" noProof="0" dirty="0"/>
              <a:t>둘째 수준</a:t>
            </a:r>
          </a:p>
          <a:p>
            <a:pPr lvl="2"/>
            <a:r>
              <a:rPr lang="ko-KR" altLang="en-US" noProof="0" dirty="0"/>
              <a:t>셋째 수준</a:t>
            </a:r>
          </a:p>
          <a:p>
            <a:pPr lvl="3"/>
            <a:r>
              <a:rPr lang="ko-KR" altLang="en-US" noProof="0" dirty="0"/>
              <a:t>넷째 수준</a:t>
            </a:r>
          </a:p>
        </p:txBody>
      </p:sp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2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</p:spTree>
    <p:extLst>
      <p:ext uri="{BB962C8B-B14F-4D97-AF65-F5344CB8AC3E}">
        <p14:creationId xmlns:p14="http://schemas.microsoft.com/office/powerpoint/2010/main" val="1663934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3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rgbClr val="FBCE4D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E7562E"/>
          </a:solidFill>
          <a:ln>
            <a:solidFill>
              <a:schemeClr val="accent2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8" name="Picture 2"/>
          <p:cNvPicPr>
            <a:picLocks noChangeAspect="1" noChangeArrowheads="1"/>
          </p:cNvPicPr>
          <p:nvPr userDrawn="1"/>
        </p:nvPicPr>
        <p:blipFill rotWithShape="1">
          <a:blip r:embed="rId2"/>
          <a:srcRect/>
          <a:stretch>
            <a:fillRect/>
          </a:stretch>
        </p:blipFill>
        <p:spPr>
          <a:xfrm>
            <a:off x="279526" y="4726538"/>
            <a:ext cx="2324100" cy="2114550"/>
          </a:xfrm>
          <a:prstGeom prst="rect">
            <a:avLst/>
          </a:prstGeom>
          <a:noFill/>
          <a:ln>
            <a:noFill/>
          </a:ln>
          <a:effectLst/>
        </p:spPr>
      </p:pic>
      <p:pic>
        <p:nvPicPr>
          <p:cNvPr id="9" name="Picture 3"/>
          <p:cNvPicPr>
            <a:picLocks noChangeAspect="1" noChangeArrowheads="1"/>
          </p:cNvPicPr>
          <p:nvPr userDrawn="1"/>
        </p:nvPicPr>
        <p:blipFill rotWithShape="1">
          <a:blip r:embed="rId3"/>
          <a:srcRect/>
          <a:stretch>
            <a:fillRect/>
          </a:stretch>
        </p:blipFill>
        <p:spPr>
          <a:xfrm rot="319573">
            <a:off x="680756" y="4293096"/>
            <a:ext cx="506868" cy="512530"/>
          </a:xfrm>
          <a:prstGeom prst="rect">
            <a:avLst/>
          </a:prstGeom>
          <a:noFill/>
          <a:ln>
            <a:noFill/>
          </a:ln>
          <a:effectLst/>
        </p:spPr>
      </p:pic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3_사용자 지정 레이아웃" preserve="1" userDrawn="1">
  <p:cSld name="5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2025-04-29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lvl="0">
              <a:defRPr/>
            </a:pPr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  <p:sp>
        <p:nvSpPr>
          <p:cNvPr id="6" name="Rectangle 440"/>
          <p:cNvSpPr>
            <a:spLocks noChangeArrowheads="1"/>
          </p:cNvSpPr>
          <p:nvPr userDrawn="1"/>
        </p:nvSpPr>
        <p:spPr bwMode="invGray">
          <a:xfrm>
            <a:off x="0" y="647700"/>
            <a:ext cx="9144000" cy="62103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vert="horz" wrap="square" lIns="91440" tIns="45720" rIns="91440" bIns="45720" anchor="ctr" anchorCtr="0">
            <a:prstTxWarp prst="textNoShape">
              <a:avLst/>
            </a:prstTxWarp>
            <a:noAutofit/>
          </a:bodyPr>
          <a:lstStyle/>
          <a:p>
            <a:pPr lvl="0">
              <a:defRPr/>
            </a:pPr>
            <a:endParaRPr kumimoji="1" lang="ko-KR" altLang="en-US" sz="1800" b="0" i="0" u="none" strike="noStrike" kern="1200" baseline="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>
            <a:off x="0" y="587375"/>
            <a:ext cx="9144000" cy="107950"/>
          </a:xfrm>
          <a:prstGeom prst="rect">
            <a:avLst/>
          </a:prstGeom>
          <a:solidFill>
            <a:srgbClr val="00A496"/>
          </a:solidFill>
          <a:ln>
            <a:solidFill>
              <a:srgbClr val="00A496"/>
            </a:solidFill>
          </a:ln>
        </p:spPr>
        <p:txBody>
          <a:bodyPr wrap="none" anchor="ctr"/>
          <a:lstStyle>
            <a:lvl1pPr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1pPr>
            <a:lvl2pPr marL="742950" indent="-28575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2pPr>
            <a:lvl3pPr marL="11430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3pPr>
            <a:lvl4pPr marL="16002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4pPr>
            <a:lvl5pPr marL="2057400" indent="-228600" latinLnBrk="1"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kumimoji="1">
                <a:solidFill>
                  <a:schemeClr val="tx1"/>
                </a:solidFill>
                <a:latin typeface="맑은 고딕"/>
                <a:ea typeface="굴림"/>
              </a:defRPr>
            </a:lvl9pPr>
          </a:lstStyle>
          <a:p>
            <a:pPr algn="ctr" eaLnBrk="1" hangingPunct="1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ea typeface="맑은 고딕"/>
            </a:endParaRPr>
          </a:p>
        </p:txBody>
      </p:sp>
      <p:pic>
        <p:nvPicPr>
          <p:cNvPr id="2" name="그림 1" descr="텍스트, 새이(가) 표시된 사진&#10;&#10;자동 생성된 설명">
            <a:extLst>
              <a:ext uri="{FF2B5EF4-FFF2-40B4-BE49-F238E27FC236}">
                <a16:creationId xmlns:a16="http://schemas.microsoft.com/office/drawing/2014/main" id="{3939A07C-5192-4AE8-BA97-E597A39ACDD5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8472" t="57218" r="8970" b="10660"/>
          <a:stretch/>
        </p:blipFill>
        <p:spPr>
          <a:xfrm>
            <a:off x="6019800" y="3878487"/>
            <a:ext cx="3012301" cy="28429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20968810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4_사용자 지정 레이아웃" preserve="1" userDrawn="1">
  <p:cSld name="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목차</a:t>
            </a:r>
            <a:endParaRPr kumimoji="0" lang="ko-KR" altLang="en-US" sz="4400" b="0" spc="-150" baseline="0" dirty="0">
              <a:solidFill>
                <a:srgbClr val="00A496"/>
              </a:solidFill>
              <a:latin typeface="HY견고딕"/>
              <a:ea typeface="HY견고딕"/>
              <a:cs typeface="Tahoma"/>
            </a:endParaRP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+mj-lt"/>
              <a:buAutoNum type="arabicPeriod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4_사용자 지정 레이아웃" preserve="1" userDrawn="1">
  <p:cSld name="1_4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9"/>
          <p:cNvSpPr txBox="1"/>
          <p:nvPr userDrawn="1"/>
        </p:nvSpPr>
        <p:spPr>
          <a:xfrm>
            <a:off x="755576" y="768921"/>
            <a:ext cx="4085697" cy="769441"/>
          </a:xfrm>
          <a:prstGeom prst="rect">
            <a:avLst/>
          </a:prstGeom>
          <a:noFill/>
        </p:spPr>
        <p:txBody>
          <a:bodyPr>
            <a:spAutoFit/>
          </a:bodyPr>
          <a:lstStyle/>
          <a:p>
            <a:pPr>
              <a:spcBef>
                <a:spcPts val="0"/>
              </a:spcBef>
              <a:spcAft>
                <a:spcPts val="0"/>
              </a:spcAft>
              <a:defRPr/>
            </a:pPr>
            <a:r>
              <a:rPr kumimoji="0" lang="ko-KR" altLang="en-US" sz="4400" b="0" spc="-150" baseline="0" dirty="0">
                <a:ln w="9525">
                  <a:solidFill>
                    <a:schemeClr val="accent1">
                      <a:alpha val="0"/>
                    </a:schemeClr>
                  </a:solidFill>
                </a:ln>
                <a:solidFill>
                  <a:srgbClr val="00A496"/>
                </a:solidFill>
                <a:effectLst/>
                <a:latin typeface="HY견고딕"/>
                <a:ea typeface="HY견고딕"/>
                <a:cs typeface="Tahoma"/>
              </a:rPr>
              <a:t>학습목표</a:t>
            </a:r>
          </a:p>
        </p:txBody>
      </p:sp>
      <p:sp>
        <p:nvSpPr>
          <p:cNvPr id="7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6" y="1851323"/>
            <a:ext cx="7615014" cy="4104456"/>
          </a:xfrm>
        </p:spPr>
        <p:txBody>
          <a:bodyPr/>
          <a:lstStyle>
            <a:lvl1pPr marL="457200" indent="-457200">
              <a:lnSpc>
                <a:spcPct val="200000"/>
              </a:lnSpc>
              <a:buFont typeface="Arial"/>
              <a:buChar char="•"/>
              <a:defRPr sz="2000" b="1" baseline="0">
                <a:solidFill>
                  <a:schemeClr val="tx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모서리가 둥근 직사각형 4"/>
          <p:cNvSpPr/>
          <p:nvPr userDrawn="1"/>
        </p:nvSpPr>
        <p:spPr>
          <a:xfrm>
            <a:off x="319088" y="404813"/>
            <a:ext cx="8497887" cy="6048375"/>
          </a:xfrm>
          <a:prstGeom prst="roundRect">
            <a:avLst>
              <a:gd name="adj" fmla="val 4629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eaLnBrk="1" latinLnBrk="1" hangingPunct="1">
              <a:spcBef>
                <a:spcPts val="0"/>
              </a:spcBef>
              <a:spcAft>
                <a:spcPts val="0"/>
              </a:spcAft>
              <a:defRPr/>
            </a:pPr>
            <a:endParaRPr kumimoji="0" lang="ko-KR" altLang="en-US"/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1_사용자 지정 레이아웃" preserve="1" userDrawn="1">
  <p:cSld name="1_사용자 지정 레이아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텍스트 개체 틀 6"/>
          <p:cNvSpPr>
            <a:spLocks noGrp="1"/>
          </p:cNvSpPr>
          <p:nvPr userDrawn="1"/>
        </p:nvSpPr>
        <p:spPr>
          <a:xfrm>
            <a:off x="719101" y="3412604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8" name="텍스트 개체 틀 6"/>
          <p:cNvSpPr>
            <a:spLocks noGrp="1"/>
          </p:cNvSpPr>
          <p:nvPr userDrawn="1"/>
        </p:nvSpPr>
        <p:spPr>
          <a:xfrm>
            <a:off x="719101" y="2348880"/>
            <a:ext cx="7704856" cy="938937"/>
          </a:xfrm>
          <a:prstGeom prst="rect">
            <a:avLst/>
          </a:prstGeom>
          <a:noFill/>
          <a:ln w="9525">
            <a:noFill/>
            <a:miter/>
          </a:ln>
        </p:spPr>
        <p:txBody>
          <a:bodyPr vert="horz" wrap="square" lIns="91440" tIns="45720" rIns="91440" bIns="45720" anchor="ctr" anchorCtr="0">
            <a:prstTxWarp prst="textNoShape">
              <a:avLst/>
            </a:prstTxWarp>
          </a:bodyPr>
          <a:lstStyle>
            <a:lvl1pPr marL="342900" indent="-3429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Blip>
                <a:blip r:embed="rId2"/>
              </a:buBlip>
              <a:defRPr sz="3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–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rtl="0" eaLnBrk="0" fontAlgn="base" latinLnBrk="1" hangingPunct="0">
              <a:spcBef>
                <a:spcPct val="20000"/>
              </a:spcBef>
              <a:spcAft>
                <a:spcPct val="0"/>
              </a:spcAft>
              <a:buFont typeface="Arial"/>
              <a:buChar char="»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1" hangingPunct="1">
              <a:spcBef>
                <a:spcPct val="20000"/>
              </a:spcBef>
              <a:buFont typeface="Arial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9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48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0" name="텍스트 개체 틀 6"/>
          <p:cNvSpPr>
            <a:spLocks noGrp="1"/>
          </p:cNvSpPr>
          <p:nvPr>
            <p:ph type="body" sz="quarter" idx="14"/>
          </p:nvPr>
        </p:nvSpPr>
        <p:spPr>
          <a:xfrm>
            <a:off x="719572" y="2348880"/>
            <a:ext cx="7704856" cy="938937"/>
          </a:xfrm>
        </p:spPr>
        <p:txBody>
          <a:bodyPr anchor="ctr"/>
          <a:lstStyle>
            <a:lvl1pPr marL="0" indent="0" algn="ctr">
              <a:lnSpc>
                <a:spcPct val="100000"/>
              </a:lnSpc>
              <a:buFontTx/>
              <a:buNone/>
              <a:defRPr sz="5400" b="1">
                <a:solidFill>
                  <a:srgbClr val="000000"/>
                </a:solidFill>
              </a:defRPr>
            </a:lvl1pPr>
            <a:lvl2pPr>
              <a:defRPr>
                <a:solidFill>
                  <a:srgbClr val="000000"/>
                </a:solidFill>
              </a:defRPr>
            </a:lvl2pPr>
            <a:lvl3pPr>
              <a:defRPr>
                <a:solidFill>
                  <a:srgbClr val="000000"/>
                </a:solidFill>
              </a:defRPr>
            </a:lvl3pPr>
            <a:lvl4pPr>
              <a:defRPr>
                <a:solidFill>
                  <a:srgbClr val="000000"/>
                </a:solidFill>
              </a:defRPr>
            </a:lvl4pPr>
            <a:lvl5pPr>
              <a:defRPr>
                <a:solidFill>
                  <a:srgbClr val="000000"/>
                </a:solidFill>
              </a:defRPr>
            </a:lvl5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11" name="모서리가 둥근 직사각형 8"/>
          <p:cNvSpPr/>
          <p:nvPr userDrawn="1"/>
        </p:nvSpPr>
        <p:spPr>
          <a:xfrm>
            <a:off x="323528" y="404813"/>
            <a:ext cx="8497887" cy="6048375"/>
          </a:xfrm>
          <a:prstGeom prst="roundRect">
            <a:avLst>
              <a:gd name="adj" fmla="val 5013"/>
            </a:avLst>
          </a:prstGeom>
          <a:noFill/>
          <a:ln w="53975">
            <a:solidFill>
              <a:srgbClr val="00A49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>
              <a:defRPr/>
            </a:pPr>
            <a:endParaRPr lang="ko-KR" altLang="en-US">
              <a:solidFill>
                <a:srgbClr val="9A5F3A"/>
              </a:solidFill>
            </a:endParaRP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7_본문" userDrawn="1">
  <p:cSld name="7_본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>
              <a:solidFill>
                <a:srgbClr val="005E5C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/>
                <a:ea typeface="맑은 고딕"/>
                <a:cs typeface="+mj-cs"/>
              </a:rPr>
              <a:t>/ 48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6" y="35744"/>
            <a:ext cx="7785100" cy="474662"/>
          </a:xfrm>
        </p:spPr>
        <p:txBody>
          <a:bodyPr>
            <a:noAutofit/>
          </a:bodyPr>
          <a:lstStyle>
            <a:lvl1pPr algn="l">
              <a:defRPr sz="2000" b="1" spc="-100" baseline="0">
                <a:solidFill>
                  <a:srgbClr val="007A6E"/>
                </a:solidFill>
                <a:effectLst>
                  <a:glow>
                    <a:schemeClr val="tx1"/>
                  </a:glow>
                </a:effectLst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r>
              <a:rPr lang="ko-KR" altLang="en-US" dirty="0"/>
              <a:t>마스터 제목 스타일 편집</a:t>
            </a:r>
          </a:p>
        </p:txBody>
      </p:sp>
      <p:sp>
        <p:nvSpPr>
          <p:cNvPr id="7" name="Rectangle 440"/>
          <p:cNvSpPr>
            <a:spLocks noChangeArrowheads="1"/>
          </p:cNvSpPr>
          <p:nvPr userDrawn="1"/>
        </p:nvSpPr>
        <p:spPr bwMode="invGray">
          <a:xfrm flipV="1">
            <a:off x="0" y="533399"/>
            <a:ext cx="9144000" cy="45719"/>
          </a:xfrm>
          <a:prstGeom prst="rect">
            <a:avLst/>
          </a:prstGeom>
          <a:solidFill>
            <a:srgbClr val="00A496"/>
          </a:solidFill>
          <a:ln w="22225" algn="ctr">
            <a:noFill/>
            <a:miter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  <a:defRPr/>
            </a:pPr>
            <a:endParaRPr lang="ko-KR" altLang="en-US" sz="3200">
              <a:solidFill>
                <a:srgbClr val="481C10"/>
              </a:solidFill>
              <a:latin typeface="맑은 고딕"/>
              <a:ea typeface="맑은 고딕"/>
              <a:cs typeface="+mj-cs"/>
            </a:endParaRPr>
          </a:p>
        </p:txBody>
      </p:sp>
      <p:sp>
        <p:nvSpPr>
          <p:cNvPr id="10" name="텍스트 개체 틀 2"/>
          <p:cNvSpPr>
            <a:spLocks noGrp="1"/>
          </p:cNvSpPr>
          <p:nvPr>
            <p:ph idx="1" hasCustomPrompt="1"/>
          </p:nvPr>
        </p:nvSpPr>
        <p:spPr>
          <a:xfrm>
            <a:off x="611561" y="774420"/>
            <a:ext cx="8280919" cy="5624910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>
            <a:lvl1pPr marL="257040" indent="-257040" rtl="0" eaLnBrk="1" latinLnBrk="1" hangingPunct="1">
              <a:lnSpc>
                <a:spcPct val="100000"/>
              </a:lnSpc>
              <a:spcBef>
                <a:spcPct val="20000"/>
              </a:spcBef>
              <a:spcAft>
                <a:spcPct val="0"/>
              </a:spcAft>
              <a:buClr>
                <a:srgbClr val="437361"/>
              </a:buClr>
              <a:buSzPct val="100000"/>
              <a:buFont typeface="한컴바탕"/>
              <a:buChar char="■"/>
              <a:defRPr sz="1800">
                <a:solidFill>
                  <a:srgbClr val="000000"/>
                </a:solidFill>
              </a:defRPr>
            </a:lvl1pPr>
            <a:lvl2pPr marL="685680" indent="-228480">
              <a:lnSpc>
                <a:spcPct val="150000"/>
              </a:lnSpc>
              <a:buFont typeface="Arial" panose="020B0604020202020204" pitchFamily="34" charset="0"/>
              <a:buChar char="•"/>
              <a:defRPr sz="1600">
                <a:solidFill>
                  <a:srgbClr val="000000"/>
                </a:solidFill>
              </a:defRPr>
            </a:lvl2pPr>
            <a:lvl3pPr marL="1200150" indent="-285750">
              <a:lnSpc>
                <a:spcPct val="150000"/>
              </a:lnSpc>
              <a:buFont typeface="Wingdings" panose="05000000000000000000" pitchFamily="2" charset="2"/>
              <a:buChar char="ü"/>
              <a:defRPr sz="1400">
                <a:solidFill>
                  <a:srgbClr val="000000"/>
                </a:solidFill>
              </a:defRPr>
            </a:lvl3pPr>
          </a:lstStyle>
          <a:p>
            <a:pPr lvl="0">
              <a:defRPr/>
            </a:pPr>
            <a:r>
              <a:rPr lang="ko-KR" altLang="en-US" dirty="0"/>
              <a:t> 마스터 텍스트 스타일을 편집합니다</a:t>
            </a:r>
          </a:p>
          <a:p>
            <a:pPr lvl="1">
              <a:defRPr/>
            </a:pPr>
            <a:r>
              <a:rPr lang="ko-KR" altLang="en-US" dirty="0"/>
              <a:t> 둘째 수준</a:t>
            </a:r>
          </a:p>
          <a:p>
            <a:pPr lvl="2">
              <a:defRPr/>
            </a:pPr>
            <a:r>
              <a:rPr lang="ko-KR" altLang="en-US" dirty="0"/>
              <a:t>셋째 수준</a:t>
            </a:r>
          </a:p>
        </p:txBody>
      </p:sp>
    </p:spTree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섹션 목차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539552" y="184745"/>
            <a:ext cx="6840760" cy="548680"/>
          </a:xfrm>
        </p:spPr>
        <p:txBody>
          <a:bodyPr/>
          <a:lstStyle>
            <a:lvl1pPr algn="l">
              <a:defRPr sz="2400" b="1">
                <a:solidFill>
                  <a:schemeClr val="tx1"/>
                </a:solidFill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2124744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50000"/>
                <a:lumOff val="50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직선 연결선 10"/>
          <p:cNvCxnSpPr/>
          <p:nvPr userDrawn="1"/>
        </p:nvCxnSpPr>
        <p:spPr>
          <a:xfrm>
            <a:off x="4464496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6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직선 연결선 12"/>
          <p:cNvCxnSpPr/>
          <p:nvPr userDrawn="1"/>
        </p:nvCxnSpPr>
        <p:spPr>
          <a:xfrm>
            <a:off x="6804248" y="908051"/>
            <a:ext cx="2339752" cy="0"/>
          </a:xfrm>
          <a:prstGeom prst="line">
            <a:avLst/>
          </a:prstGeom>
          <a:ln w="76200">
            <a:solidFill>
              <a:schemeClr val="bg1">
                <a:lumMod val="8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직선 연결선 13"/>
          <p:cNvCxnSpPr/>
          <p:nvPr userDrawn="1"/>
        </p:nvCxnSpPr>
        <p:spPr>
          <a:xfrm>
            <a:off x="0" y="908051"/>
            <a:ext cx="2339752" cy="0"/>
          </a:xfrm>
          <a:prstGeom prst="line">
            <a:avLst/>
          </a:prstGeom>
          <a:ln w="76200">
            <a:solidFill>
              <a:schemeClr val="tx1">
                <a:lumMod val="75000"/>
                <a:lumOff val="25000"/>
              </a:schemeClr>
            </a:solidFill>
          </a:ln>
          <a:effectLst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" name="내용 개체 틀 2"/>
          <p:cNvSpPr>
            <a:spLocks noGrp="1"/>
          </p:cNvSpPr>
          <p:nvPr>
            <p:ph idx="10"/>
          </p:nvPr>
        </p:nvSpPr>
        <p:spPr>
          <a:xfrm>
            <a:off x="539552" y="1196752"/>
            <a:ext cx="8208912" cy="5400600"/>
          </a:xfrm>
        </p:spPr>
        <p:txBody>
          <a:bodyPr/>
          <a:lstStyle>
            <a:lvl1pPr marL="342900" indent="-342900">
              <a:lnSpc>
                <a:spcPct val="150000"/>
              </a:lnSpc>
              <a:spcBef>
                <a:spcPts val="0"/>
              </a:spcBef>
              <a:buClr>
                <a:srgbClr val="00A496"/>
              </a:buClr>
              <a:buFont typeface="Wingdings" pitchFamily="2" charset="2"/>
              <a:buChar char="n"/>
              <a:defRPr sz="1800" b="1">
                <a:latin typeface="+mn-ea"/>
                <a:ea typeface="+mn-ea"/>
              </a:defRPr>
            </a:lvl1pPr>
            <a:lvl2pPr marL="447675" indent="-180975">
              <a:spcAft>
                <a:spcPts val="400"/>
              </a:spcAft>
              <a:buClr>
                <a:schemeClr val="bg1">
                  <a:lumMod val="50000"/>
                </a:schemeClr>
              </a:buClr>
              <a:buFont typeface="Wingdings" pitchFamily="2" charset="2"/>
              <a:buChar char="§"/>
              <a:defRPr sz="1600"/>
            </a:lvl2pPr>
            <a:lvl3pPr marL="628650" indent="-180975">
              <a:spcAft>
                <a:spcPts val="300"/>
              </a:spcAft>
              <a:buClr>
                <a:schemeClr val="bg1">
                  <a:lumMod val="50000"/>
                </a:schemeClr>
              </a:buClr>
              <a:buFont typeface="Arial" pitchFamily="34" charset="0"/>
              <a:buChar char="•"/>
              <a:defRPr sz="1400"/>
            </a:lvl3pPr>
            <a:lvl4pPr marL="809625" indent="-180975">
              <a:spcAft>
                <a:spcPts val="300"/>
              </a:spcAft>
              <a:buSzPct val="96000"/>
              <a:defRPr sz="1200"/>
            </a:lvl4pPr>
            <a:lvl5pPr marL="990600" indent="-180975">
              <a:defRPr sz="1100"/>
            </a:lvl5pPr>
          </a:lstStyle>
          <a:p>
            <a:pPr lvl="0"/>
            <a:r>
              <a:rPr lang="ko-KR" altLang="en-US" dirty="0"/>
              <a:t>마스터 텍스트 스타일을 편집합니다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1312327502"/>
      </p:ext>
    </p:extLst>
  </p:cSld>
  <p:clrMapOvr>
    <a:masterClrMapping/>
  </p:clrMapOvr>
  <p:transition/>
  <p:extLst>
    <p:ext uri="{DCECCB84-F9BA-43D5-87BE-67443E8EF086}">
      <p15:sldGuideLst xmlns:p15="http://schemas.microsoft.com/office/powerpoint/2012/main">
        <p15:guide id="1" orient="horz" pos="2160">
          <p15:clr>
            <a:srgbClr val="FBAE40"/>
          </p15:clr>
        </p15:guide>
        <p15:guide id="2" pos="2880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6_본문">
    <p:bg>
      <p:bgPr>
        <a:solidFill>
          <a:schemeClr val="accent3">
            <a:lumMod val="20000"/>
            <a:lumOff val="80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Rectangle 440"/>
          <p:cNvSpPr>
            <a:spLocks noChangeArrowheads="1"/>
          </p:cNvSpPr>
          <p:nvPr/>
        </p:nvSpPr>
        <p:spPr bwMode="invGray">
          <a:xfrm>
            <a:off x="0" y="548506"/>
            <a:ext cx="9162510" cy="45719"/>
          </a:xfrm>
          <a:prstGeom prst="rect">
            <a:avLst/>
          </a:prstGeom>
          <a:solidFill>
            <a:schemeClr val="accent3">
              <a:lumMod val="20000"/>
              <a:lumOff val="80000"/>
            </a:schemeClr>
          </a:solidFill>
          <a:ln w="22225" algn="ctr">
            <a:noFill/>
            <a:miter lim="800000"/>
            <a:headEnd/>
            <a:tailEnd/>
          </a:ln>
          <a:effectLst/>
        </p:spPr>
        <p:txBody>
          <a:bodyPr wrap="none" anchor="ctr"/>
          <a:lstStyle/>
          <a:p>
            <a:pPr lvl="0" algn="ctr">
              <a:spcBef>
                <a:spcPct val="20000"/>
              </a:spcBef>
            </a:pPr>
            <a:endParaRPr lang="ko-KR" altLang="en-US" sz="3200" dirty="0">
              <a:solidFill>
                <a:srgbClr val="481C10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8" name="Rectangle 43"/>
          <p:cNvSpPr>
            <a:spLocks noChangeArrowheads="1"/>
          </p:cNvSpPr>
          <p:nvPr/>
        </p:nvSpPr>
        <p:spPr bwMode="gray">
          <a:xfrm>
            <a:off x="8410574" y="6643688"/>
            <a:ext cx="733425" cy="215900"/>
          </a:xfrm>
          <a:prstGeom prst="rect">
            <a:avLst/>
          </a:prstGeom>
          <a:gradFill flip="none" rotWithShape="1">
            <a:gsLst>
              <a:gs pos="0">
                <a:schemeClr val="accent5">
                  <a:lumMod val="40000"/>
                  <a:lumOff val="60000"/>
                </a:schemeClr>
              </a:gs>
              <a:gs pos="100000">
                <a:schemeClr val="bg1">
                  <a:lumMod val="75000"/>
                  <a:tint val="23500"/>
                  <a:satMod val="160000"/>
                  <a:alpha val="0"/>
                </a:schemeClr>
              </a:gs>
            </a:gsLst>
            <a:lin ang="10800000" scaled="1"/>
            <a:tileRect/>
          </a:gradFill>
          <a:ln w="9525">
            <a:noFill/>
            <a:miter lim="800000"/>
            <a:headEnd/>
            <a:tailEnd/>
          </a:ln>
        </p:spPr>
        <p:txBody>
          <a:bodyPr wrap="none" anchor="ctr"/>
          <a:lstStyle/>
          <a:p>
            <a:pPr latinLnBrk="0">
              <a:defRPr/>
            </a:pPr>
            <a:endParaRPr kumimoji="0" lang="ko-KR" altLang="en-US" sz="3000" dirty="0">
              <a:solidFill>
                <a:srgbClr val="005E5C"/>
              </a:solidFill>
              <a:latin typeface="맑은 고딕" panose="020B0503020000020004" pitchFamily="50" charset="-127"/>
              <a:ea typeface="맑은 고딕" panose="020B0503020000020004" pitchFamily="50" charset="-127"/>
            </a:endParaRPr>
          </a:p>
        </p:txBody>
      </p:sp>
      <p:sp>
        <p:nvSpPr>
          <p:cNvPr id="9" name="Rectangle 18"/>
          <p:cNvSpPr>
            <a:spLocks noChangeArrowheads="1"/>
          </p:cNvSpPr>
          <p:nvPr/>
        </p:nvSpPr>
        <p:spPr bwMode="auto">
          <a:xfrm>
            <a:off x="8279259" y="6605588"/>
            <a:ext cx="842962" cy="214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/>
          <a:lstStyle/>
          <a:p>
            <a:pPr algn="r">
              <a:defRPr/>
            </a:pPr>
            <a:fld id="{048473F8-2F3F-4CC2-BF55-F7E080802650}" type="slidenum">
              <a:rPr lang="ko-KR" altLang="en-US" sz="1200" smtClean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pPr algn="r">
                <a:defRPr/>
              </a:pPr>
              <a:t>‹#›</a:t>
            </a:fld>
            <a:r>
              <a:rPr lang="ko-KR" altLang="en-US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 </a:t>
            </a:r>
            <a:r>
              <a:rPr lang="en-US" altLang="ko-KR" sz="1200" dirty="0">
                <a:gradFill flip="none" rotWithShape="1">
                  <a:gsLst>
                    <a:gs pos="0">
                      <a:schemeClr val="tx2">
                        <a:lumMod val="75000"/>
                        <a:shade val="30000"/>
                        <a:satMod val="115000"/>
                      </a:schemeClr>
                    </a:gs>
                    <a:gs pos="50000">
                      <a:schemeClr val="tx2">
                        <a:lumMod val="75000"/>
                        <a:shade val="67500"/>
                        <a:satMod val="115000"/>
                      </a:schemeClr>
                    </a:gs>
                    <a:gs pos="100000">
                      <a:schemeClr val="tx2">
                        <a:lumMod val="75000"/>
                        <a:shade val="100000"/>
                        <a:satMod val="115000"/>
                      </a:schemeClr>
                    </a:gs>
                  </a:gsLst>
                  <a:lin ang="16200000" scaled="1"/>
                  <a:tileRect/>
                </a:gradFill>
                <a:latin typeface="맑은 고딕" panose="020B0503020000020004" pitchFamily="50" charset="-127"/>
                <a:ea typeface="맑은 고딕" panose="020B0503020000020004" pitchFamily="50" charset="-127"/>
              </a:rPr>
              <a:t>/ 57</a:t>
            </a:r>
          </a:p>
        </p:txBody>
      </p:sp>
      <p:sp>
        <p:nvSpPr>
          <p:cNvPr id="17" name="제목 9"/>
          <p:cNvSpPr>
            <a:spLocks noGrp="1"/>
          </p:cNvSpPr>
          <p:nvPr>
            <p:ph type="title"/>
          </p:nvPr>
        </p:nvSpPr>
        <p:spPr>
          <a:xfrm>
            <a:off x="288525" y="35744"/>
            <a:ext cx="7785100" cy="474662"/>
          </a:xfrm>
        </p:spPr>
        <p:txBody>
          <a:bodyPr>
            <a:noAutofit/>
          </a:bodyPr>
          <a:lstStyle>
            <a:lvl1pPr algn="l">
              <a:defRPr sz="2600" b="1" spc="-100" baseline="0">
                <a:solidFill>
                  <a:srgbClr val="C00000"/>
                </a:solidFill>
                <a:effectLst>
                  <a:glow>
                    <a:schemeClr val="tx1"/>
                  </a:glow>
                </a:effectLst>
                <a:latin typeface="맑은 고딕" panose="020B0503020000020004" pitchFamily="50" charset="-127"/>
                <a:ea typeface="맑은 고딕" panose="020B0503020000020004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내용 개체 틀 2"/>
          <p:cNvSpPr>
            <a:spLocks noGrp="1"/>
          </p:cNvSpPr>
          <p:nvPr>
            <p:ph sz="quarter" idx="10"/>
          </p:nvPr>
        </p:nvSpPr>
        <p:spPr>
          <a:xfrm>
            <a:off x="288526" y="773705"/>
            <a:ext cx="8603954" cy="5669958"/>
          </a:xfrm>
        </p:spPr>
        <p:txBody>
          <a:bodyPr>
            <a:normAutofit/>
          </a:bodyPr>
          <a:lstStyle>
            <a:lvl1pPr marL="93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SzPct val="70000"/>
              <a:buFont typeface="맑은 고딕" panose="020B0503020000020004" pitchFamily="50" charset="-127"/>
              <a:buNone/>
              <a:defRPr sz="2000" b="1"/>
            </a:lvl1pPr>
            <a:lvl2pPr marL="457200" marR="0" indent="0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None/>
              <a:tabLst/>
              <a:defRPr sz="1600"/>
            </a:lvl2pPr>
            <a:lvl3pPr marL="8048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Char char="•"/>
              <a:defRPr sz="1400"/>
            </a:lvl3pPr>
            <a:lvl4pPr marL="982663" indent="-17780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맑은 고딕" panose="020B0503020000020004" pitchFamily="50" charset="-127"/>
              <a:buChar char="-"/>
              <a:defRPr sz="1200"/>
            </a:lvl4pPr>
            <a:lvl5pPr marL="982662" indent="0">
              <a:lnSpc>
                <a:spcPct val="150000"/>
              </a:lnSpc>
              <a:buClr>
                <a:schemeClr val="accent5">
                  <a:lumMod val="50000"/>
                </a:schemeClr>
              </a:buClr>
              <a:buFont typeface="Arial" panose="020B0604020202020204" pitchFamily="34" charset="0"/>
              <a:buNone/>
              <a:defRPr sz="1000"/>
            </a:lvl5pPr>
          </a:lstStyle>
          <a:p>
            <a:pPr lvl="0"/>
            <a:r>
              <a:rPr lang="ko-KR" altLang="en-US" dirty="0"/>
              <a:t>마스터 텍스트 스타일을</a:t>
            </a:r>
          </a:p>
          <a:p>
            <a:pPr lvl="1"/>
            <a:r>
              <a:rPr lang="ko-KR" altLang="en-US" dirty="0"/>
              <a:t>둘째 수준</a:t>
            </a:r>
            <a:endParaRPr lang="en-US" altLang="ko-KR" dirty="0"/>
          </a:p>
          <a:p>
            <a:pPr marL="627063" marR="0" lvl="1" indent="-169863" algn="l" defTabSz="914400" rtl="0" eaLnBrk="1" fontAlgn="auto" latinLnBrk="1" hangingPunct="1">
              <a:lnSpc>
                <a:spcPct val="150000"/>
              </a:lnSpc>
              <a:spcBef>
                <a:spcPct val="20000"/>
              </a:spcBef>
              <a:spcAft>
                <a:spcPts val="0"/>
              </a:spcAft>
              <a:buClr>
                <a:schemeClr val="accent5">
                  <a:lumMod val="50000"/>
                </a:schemeClr>
              </a:buClr>
              <a:buSzTx/>
              <a:buFont typeface="Wingdings" panose="05000000000000000000" pitchFamily="2" charset="2"/>
              <a:buChar char="§"/>
              <a:tabLst/>
              <a:defRPr/>
            </a:pPr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  <a:endParaRPr lang="en-US" altLang="ko-KR" dirty="0"/>
          </a:p>
          <a:p>
            <a:pPr lvl="4"/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91253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 name="ch01_JAVA 들여다보기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anchor="ctr">
            <a:normAutofit/>
          </a:bodyPr>
          <a:lstStyle/>
          <a:p>
            <a:pPr lvl="0">
              <a:defRPr/>
            </a:pPr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>
            <a:normAutofit/>
          </a:bodyPr>
          <a:lstStyle/>
          <a:p>
            <a:pPr lvl="0">
              <a:defRPr/>
            </a:pPr>
            <a:r>
              <a:rPr lang="ko-KR" altLang="en-US"/>
              <a:t>마스터 텍스트 스타일을 편집합니다</a:t>
            </a:r>
          </a:p>
          <a:p>
            <a:pPr lvl="1">
              <a:defRPr/>
            </a:pPr>
            <a:r>
              <a:rPr lang="ko-KR" altLang="en-US"/>
              <a:t>둘째 수준</a:t>
            </a:r>
          </a:p>
          <a:p>
            <a:pPr lvl="2">
              <a:defRPr/>
            </a:pPr>
            <a:r>
              <a:rPr lang="ko-KR" altLang="en-US"/>
              <a:t>셋째 수준</a:t>
            </a:r>
          </a:p>
          <a:p>
            <a:pPr lvl="3">
              <a:defRPr/>
            </a:pPr>
            <a:r>
              <a:rPr lang="ko-KR" altLang="en-US"/>
              <a:t>넷째 수준</a:t>
            </a:r>
          </a:p>
          <a:p>
            <a:pPr lvl="4">
              <a:defRPr/>
            </a:pPr>
            <a:r>
              <a:rPr lang="ko-KR" altLang="en-US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4B2FD9B6-DC5A-4644-B01F-335E6DD2CDD1}" type="datetime1">
              <a:rPr lang="ko-KR" altLang="en-US"/>
              <a:pPr lvl="0">
                <a:defRPr/>
              </a:pPr>
              <a:t>2025-04-29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  <a:latin typeface="맑은 고딕"/>
                <a:ea typeface="맑은 고딕"/>
              </a:defRPr>
            </a:lvl1pPr>
          </a:lstStyle>
          <a:p>
            <a:pPr lvl="0">
              <a:defRPr/>
            </a:pPr>
            <a:fld id="{6BC740F2-65F4-46F1-8462-F5CEAE10BBF6}" type="slidenum">
              <a:rPr lang="ko-KR" altLang="en-US"/>
              <a:pPr lvl="0">
                <a:defRPr/>
              </a:pPr>
              <a:t>‹#›</a:t>
            </a:fld>
            <a:endParaRPr lang="ko-KR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35" r:id="rId1"/>
    <p:sldLayoutId id="2147483736" r:id="rId2"/>
    <p:sldLayoutId id="2147483784" r:id="rId3"/>
    <p:sldLayoutId id="2147483737" r:id="rId4"/>
    <p:sldLayoutId id="2147483738" r:id="rId5"/>
    <p:sldLayoutId id="2147483739" r:id="rId6"/>
    <p:sldLayoutId id="2147483740" r:id="rId7"/>
    <p:sldLayoutId id="2147483785" r:id="rId8"/>
    <p:sldLayoutId id="2147483741" r:id="rId9"/>
    <p:sldLayoutId id="2147483742" r:id="rId10"/>
    <p:sldLayoutId id="2147483786" r:id="rId11"/>
  </p:sldLayoutIdLst>
  <p:transition/>
  <p:txStyles>
    <p:titleStyle>
      <a:lvl1pPr algn="ctr" defTabSz="914400" rtl="0" eaLnBrk="1" latinLnBrk="1" hangingPunct="1">
        <a:spcBef>
          <a:spcPct val="0"/>
        </a:spcBef>
        <a:buNone/>
        <a:defRPr sz="4400" kern="1200">
          <a:solidFill>
            <a:schemeClr val="tx1"/>
          </a:solidFill>
          <a:latin typeface="맑은 고딕"/>
          <a:ea typeface="맑은 고딕"/>
          <a:cs typeface="+mj-cs"/>
        </a:defRPr>
      </a:lvl1pPr>
    </p:titleStyle>
    <p:bodyStyle>
      <a:lvl1pPr marL="342900" indent="-342900" algn="l" defTabSz="914400" rtl="0" eaLnBrk="1" latinLnBrk="1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맑은 고딕"/>
          <a:ea typeface="맑은 고딕"/>
          <a:cs typeface="+mn-cs"/>
        </a:defRPr>
      </a:lvl1pPr>
      <a:lvl2pPr marL="742950" indent="-285750" algn="l" defTabSz="914400" rtl="0" eaLnBrk="1" latinLnBrk="1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맑은 고딕"/>
          <a:ea typeface="맑은 고딕"/>
          <a:cs typeface="+mn-cs"/>
        </a:defRPr>
      </a:lvl2pPr>
      <a:lvl3pPr marL="1143000" indent="-228600" algn="l" defTabSz="914400" rtl="0" eaLnBrk="1" latinLnBrk="1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맑은 고딕"/>
          <a:ea typeface="맑은 고딕"/>
          <a:cs typeface="+mn-cs"/>
        </a:defRPr>
      </a:lvl3pPr>
      <a:lvl4pPr marL="1600200" indent="-228600" algn="l" defTabSz="914400" rtl="0" eaLnBrk="1" latinLnBrk="1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4pPr>
      <a:lvl5pPr marL="2057400" indent="-228600" algn="l" defTabSz="914400" rtl="0" eaLnBrk="1" latinLnBrk="1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맑은 고딕"/>
          <a:ea typeface="맑은 고딕"/>
          <a:cs typeface="+mn-cs"/>
        </a:defRPr>
      </a:lvl5pPr>
      <a:lvl6pPr marL="25146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25.png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image" Target="../media/image2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jp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jpg"/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5.png"/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jpg"/><Relationship Id="rId1" Type="http://schemas.openxmlformats.org/officeDocument/2006/relationships/slideLayout" Target="../slideLayouts/slideLayout7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7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emf"/><Relationship Id="rId2" Type="http://schemas.openxmlformats.org/officeDocument/2006/relationships/image" Target="../media/image53.png"/><Relationship Id="rId1" Type="http://schemas.openxmlformats.org/officeDocument/2006/relationships/slideLayout" Target="../slideLayouts/slideLayout7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5.png"/><Relationship Id="rId1" Type="http://schemas.openxmlformats.org/officeDocument/2006/relationships/slideLayout" Target="../slideLayouts/slideLayout7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6.png"/><Relationship Id="rId1" Type="http://schemas.openxmlformats.org/officeDocument/2006/relationships/slideLayout" Target="../slideLayouts/slideLayout7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7.emf"/><Relationship Id="rId1" Type="http://schemas.openxmlformats.org/officeDocument/2006/relationships/slideLayout" Target="../slideLayouts/slideLayout7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0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8AE37D05-C5F3-E59C-B391-B391259DE0C2}"/>
              </a:ext>
            </a:extLst>
          </p:cNvPr>
          <p:cNvSpPr/>
          <p:nvPr/>
        </p:nvSpPr>
        <p:spPr bwMode="auto">
          <a:xfrm>
            <a:off x="5501565" y="836712"/>
            <a:ext cx="3308919" cy="2862322"/>
          </a:xfrm>
          <a:prstGeom prst="rect">
            <a:avLst/>
          </a:prstGeom>
        </p:spPr>
        <p:txBody>
          <a:bodyPr wrap="none">
            <a:spAutoFit/>
            <a:scene3d>
              <a:camera prst="orthographicFront"/>
              <a:lightRig rig="threePt" dir="t"/>
            </a:scene3d>
            <a:sp3d>
              <a:bevelT w="0"/>
            </a:sp3d>
          </a:bodyPr>
          <a:lstStyle/>
          <a:p>
            <a:pPr marL="0" marR="0" indent="0" algn="r" defTabSz="914400" rtl="0" eaLnBrk="1" fontAlgn="base" latinLnBrk="1" hangingPunct="1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lang="en-US" altLang="ko-KR" sz="4000" b="1" dirty="0">
                <a:latin typeface="+mj-ea"/>
                <a:ea typeface="+mj-ea"/>
              </a:rPr>
              <a:t>Chapter 11</a:t>
            </a:r>
            <a:endParaRPr lang="en-US" altLang="ko-KR" sz="4000" b="1" baseline="0" dirty="0">
              <a:latin typeface="+mj-ea"/>
              <a:ea typeface="+mj-ea"/>
            </a:endParaRP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예외 처리</a:t>
            </a:r>
            <a:r>
              <a:rPr kumimoji="1" lang="en-US" altLang="ko-KR" sz="4000" b="1" spc="-150" dirty="0">
                <a:latin typeface="+mj-ea"/>
                <a:ea typeface="+mj-ea"/>
              </a:rPr>
              <a:t>:</a:t>
            </a: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예외 처리</a:t>
            </a:r>
          </a:p>
          <a:p>
            <a:pPr algn="r" eaLnBrk="1" latinLnBrk="1" hangingPunct="1">
              <a:defRPr/>
            </a:pPr>
            <a:r>
              <a:rPr kumimoji="1" lang="ko-KR" altLang="en-US" sz="4000" b="1" spc="-150" dirty="0">
                <a:latin typeface="+mj-ea"/>
                <a:ea typeface="+mj-ea"/>
              </a:rPr>
              <a:t>페이지 만들기</a:t>
            </a:r>
            <a:endParaRPr kumimoji="1" lang="en-US" altLang="ko-KR" sz="4000" b="1" kern="1200" spc="-150" dirty="0">
              <a:latin typeface="+mj-ea"/>
              <a:ea typeface="+mj-ea"/>
            </a:endParaRPr>
          </a:p>
        </p:txBody>
      </p:sp>
    </p:spTree>
    <p:extLst>
      <p:ext uri="{BB962C8B-B14F-4D97-AF65-F5344CB8AC3E}">
        <p14:creationId xmlns:p14="http://schemas.microsoft.com/office/powerpoint/2010/main" val="158746858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errorPage</a:t>
            </a:r>
            <a:r>
              <a:rPr lang="en-US" altLang="ko-KR" dirty="0"/>
              <a:t> </a:t>
            </a:r>
            <a:r>
              <a:rPr lang="ko-KR" altLang="en-US" dirty="0"/>
              <a:t>속성으로 오류 페이지 호출하기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11-1] page </a:t>
            </a:r>
            <a:r>
              <a:rPr lang="ko-KR" altLang="en-US" b="1" dirty="0" err="1">
                <a:solidFill>
                  <a:srgbClr val="0070C0"/>
                </a:solidFill>
              </a:rPr>
              <a:t>디렉티브</a:t>
            </a:r>
            <a:r>
              <a:rPr lang="ko-KR" altLang="en-US" b="1" dirty="0">
                <a:solidFill>
                  <a:srgbClr val="0070C0"/>
                </a:solidFill>
              </a:rPr>
              <a:t> 태그에 </a:t>
            </a:r>
            <a:r>
              <a:rPr lang="en-US" altLang="ko-KR" b="1" dirty="0" err="1">
                <a:solidFill>
                  <a:srgbClr val="0070C0"/>
                </a:solidFill>
              </a:rPr>
              <a:t>errorPage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속성을 이용하여 오류 페이지 호출하기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ko-KR" altLang="en-US" dirty="0">
                <a:solidFill>
                  <a:schemeClr val="tx1"/>
                </a:solidFill>
              </a:rPr>
              <a:t>오류 페이지 작성하기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04A13F-A19F-8DC0-6D38-AF71A43D3E3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418" y="2098649"/>
            <a:ext cx="6565165" cy="266070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2316390"/>
      </p:ext>
    </p:extLst>
  </p:cSld>
  <p:clrMapOvr>
    <a:masterClrMapping/>
  </p:clrMapOvr>
  <p:transition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isErrorPage</a:t>
            </a:r>
            <a:r>
              <a:rPr lang="en-US" altLang="ko-KR" dirty="0"/>
              <a:t> </a:t>
            </a:r>
            <a:r>
              <a:rPr lang="ko-KR" altLang="en-US" dirty="0"/>
              <a:t>속성으로 오류 페이지 만들기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err="1"/>
              <a:t>isErrorPage</a:t>
            </a:r>
            <a:r>
              <a:rPr lang="en-US" altLang="ko-KR" b="0" dirty="0"/>
              <a:t> </a:t>
            </a:r>
            <a:r>
              <a:rPr lang="ko-KR" altLang="en-US" b="0" dirty="0"/>
              <a:t>속성</a:t>
            </a:r>
            <a:endParaRPr lang="en-US" altLang="ko-KR" b="0" dirty="0"/>
          </a:p>
          <a:p>
            <a:pPr lvl="1"/>
            <a:r>
              <a:rPr lang="ko-KR" altLang="en-US" b="0" dirty="0"/>
              <a:t>현재 </a:t>
            </a:r>
            <a:r>
              <a:rPr lang="en-US" altLang="ko-KR" b="0" dirty="0"/>
              <a:t>JSP </a:t>
            </a:r>
            <a:r>
              <a:rPr lang="ko-KR" altLang="en-US" b="0" dirty="0"/>
              <a:t>페이지를 오류 페이지로 호출하는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태그의 속성</a:t>
            </a:r>
          </a:p>
          <a:p>
            <a:pPr lvl="1"/>
            <a:r>
              <a:rPr lang="ko-KR" altLang="en-US" b="0" dirty="0"/>
              <a:t>이때 오류 페이지에서 </a:t>
            </a:r>
            <a:r>
              <a:rPr lang="en-US" altLang="ko-KR" b="0" dirty="0"/>
              <a:t>exception </a:t>
            </a:r>
            <a:r>
              <a:rPr lang="ko-KR" altLang="en-US" b="0" dirty="0"/>
              <a:t>내장 객체를 사용할 수 있음</a:t>
            </a:r>
            <a:endParaRPr lang="ko-KR" altLang="en-US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25817" y="2798930"/>
            <a:ext cx="6604525" cy="1519277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94765720-8E73-7FBE-03A3-A3E0BE992C2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9737" y="1978914"/>
            <a:ext cx="6604525" cy="51954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916087"/>
      </p:ext>
    </p:extLst>
  </p:cSld>
  <p:clrMapOvr>
    <a:masterClrMapping/>
  </p:clrMapOvr>
  <p:transition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isErrorPage</a:t>
            </a:r>
            <a:r>
              <a:rPr lang="en-US" altLang="ko-KR" dirty="0"/>
              <a:t> </a:t>
            </a:r>
            <a:r>
              <a:rPr lang="ko-KR" altLang="en-US" dirty="0"/>
              <a:t>속성으로 오류 페이지 만들기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err="1"/>
              <a:t>isErrorPage</a:t>
            </a:r>
            <a:r>
              <a:rPr lang="en-US" altLang="ko-KR" b="0" dirty="0"/>
              <a:t> </a:t>
            </a:r>
            <a:r>
              <a:rPr lang="ko-KR" altLang="en-US" b="0" dirty="0"/>
              <a:t>속성 사용 예</a:t>
            </a:r>
            <a:endParaRPr lang="ko-KR" altLang="en-US" dirty="0"/>
          </a:p>
        </p:txBody>
      </p:sp>
      <p:grpSp>
        <p:nvGrpSpPr>
          <p:cNvPr id="10" name="그룹 9">
            <a:extLst>
              <a:ext uri="{FF2B5EF4-FFF2-40B4-BE49-F238E27FC236}">
                <a16:creationId xmlns:a16="http://schemas.microsoft.com/office/drawing/2014/main" id="{FD984F22-78AF-45AA-2B10-2481B9A762A4}"/>
              </a:ext>
            </a:extLst>
          </p:cNvPr>
          <p:cNvGrpSpPr/>
          <p:nvPr/>
        </p:nvGrpSpPr>
        <p:grpSpPr>
          <a:xfrm>
            <a:off x="1269737" y="1403775"/>
            <a:ext cx="6615979" cy="3022810"/>
            <a:chOff x="1269737" y="1403775"/>
            <a:chExt cx="6615979" cy="3022810"/>
          </a:xfrm>
        </p:grpSpPr>
        <p:pic>
          <p:nvPicPr>
            <p:cNvPr id="6" name="그림 5">
              <a:extLst>
                <a:ext uri="{FF2B5EF4-FFF2-40B4-BE49-F238E27FC236}">
                  <a16:creationId xmlns:a16="http://schemas.microsoft.com/office/drawing/2014/main" id="{16C84DDC-21DC-9F3A-5344-B6B6485FA93D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269737" y="1403775"/>
              <a:ext cx="6604525" cy="1881385"/>
            </a:xfrm>
            <a:prstGeom prst="rect">
              <a:avLst/>
            </a:prstGeom>
          </p:spPr>
        </p:pic>
        <p:pic>
          <p:nvPicPr>
            <p:cNvPr id="9" name="그림 8">
              <a:extLst>
                <a:ext uri="{FF2B5EF4-FFF2-40B4-BE49-F238E27FC236}">
                  <a16:creationId xmlns:a16="http://schemas.microsoft.com/office/drawing/2014/main" id="{5DB940F2-CA8E-24C1-6C68-43A5227A98B0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281191" y="3285160"/>
              <a:ext cx="6604525" cy="114142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72661952"/>
      </p:ext>
    </p:extLst>
  </p:cSld>
  <p:clrMapOvr>
    <a:masterClrMapping/>
  </p:clrMapOvr>
  <p:transition/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isErrorPage</a:t>
            </a:r>
            <a:r>
              <a:rPr lang="en-US" altLang="ko-KR" dirty="0"/>
              <a:t> </a:t>
            </a:r>
            <a:r>
              <a:rPr lang="ko-KR" altLang="en-US" dirty="0"/>
              <a:t>속성으로 오류 페이지 만들기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11-2] page </a:t>
            </a:r>
            <a:r>
              <a:rPr lang="ko-KR" altLang="en-US" b="1" dirty="0" err="1">
                <a:solidFill>
                  <a:srgbClr val="0070C0"/>
                </a:solidFill>
              </a:rPr>
              <a:t>디렉티브</a:t>
            </a:r>
            <a:r>
              <a:rPr lang="ko-KR" altLang="en-US" b="1" dirty="0">
                <a:solidFill>
                  <a:srgbClr val="0070C0"/>
                </a:solidFill>
              </a:rPr>
              <a:t> 태그에 </a:t>
            </a:r>
            <a:r>
              <a:rPr lang="en-US" altLang="ko-KR" b="1" dirty="0" err="1">
                <a:solidFill>
                  <a:srgbClr val="0070C0"/>
                </a:solidFill>
              </a:rPr>
              <a:t>isErrorPage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속성을 이용하여 오류 페이지 만들기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30610885-DBF1-4F51-8118-75AB47ECB28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93352" y="1720877"/>
            <a:ext cx="6557294" cy="40933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5461405"/>
      </p:ext>
    </p:extLst>
  </p:cSld>
  <p:clrMapOvr>
    <a:masterClrMapping/>
  </p:clrMapOvr>
  <p:transition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isErrorPage</a:t>
            </a:r>
            <a:r>
              <a:rPr lang="en-US" altLang="ko-KR" dirty="0"/>
              <a:t> </a:t>
            </a:r>
            <a:r>
              <a:rPr lang="ko-KR" altLang="en-US" dirty="0"/>
              <a:t>속성으로 오류 페이지 만들기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11-2] page </a:t>
            </a:r>
            <a:r>
              <a:rPr lang="ko-KR" altLang="en-US" b="1" dirty="0" err="1">
                <a:solidFill>
                  <a:srgbClr val="0070C0"/>
                </a:solidFill>
              </a:rPr>
              <a:t>디렉티브</a:t>
            </a:r>
            <a:r>
              <a:rPr lang="ko-KR" altLang="en-US" b="1" dirty="0">
                <a:solidFill>
                  <a:srgbClr val="0070C0"/>
                </a:solidFill>
              </a:rPr>
              <a:t> 태그에 </a:t>
            </a:r>
            <a:r>
              <a:rPr lang="en-US" altLang="ko-KR" b="1" dirty="0" err="1">
                <a:solidFill>
                  <a:srgbClr val="0070C0"/>
                </a:solidFill>
              </a:rPr>
              <a:t>isErrorPage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속성을 이용하여 오류 페이지 만들기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2B082052-FCF0-74F9-EBAB-A39AFD3D64C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5481" y="1732605"/>
            <a:ext cx="6573037" cy="339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36502867"/>
      </p:ext>
    </p:extLst>
  </p:cSld>
  <p:clrMapOvr>
    <a:masterClrMapping/>
  </p:clrMapOvr>
  <p:transition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isErrorPage</a:t>
            </a:r>
            <a:r>
              <a:rPr lang="en-US" altLang="ko-KR" dirty="0"/>
              <a:t> </a:t>
            </a:r>
            <a:r>
              <a:rPr lang="ko-KR" altLang="en-US" dirty="0"/>
              <a:t>속성으로 오류 페이지 만들기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11-3] page </a:t>
            </a:r>
            <a:r>
              <a:rPr lang="ko-KR" altLang="en-US" b="1" dirty="0" err="1">
                <a:solidFill>
                  <a:srgbClr val="0070C0"/>
                </a:solidFill>
              </a:rPr>
              <a:t>디렉티브</a:t>
            </a:r>
            <a:r>
              <a:rPr lang="ko-KR" altLang="en-US" b="1" dirty="0">
                <a:solidFill>
                  <a:srgbClr val="0070C0"/>
                </a:solidFill>
              </a:rPr>
              <a:t> 태그에 </a:t>
            </a:r>
            <a:r>
              <a:rPr lang="en-US" altLang="ko-KR" b="1" dirty="0" err="1">
                <a:solidFill>
                  <a:srgbClr val="0070C0"/>
                </a:solidFill>
              </a:rPr>
              <a:t>errorPage</a:t>
            </a:r>
            <a:r>
              <a:rPr lang="ko-KR" altLang="en-US" b="1" dirty="0">
                <a:solidFill>
                  <a:srgbClr val="0070C0"/>
                </a:solidFill>
              </a:rPr>
              <a:t>와 </a:t>
            </a:r>
            <a:r>
              <a:rPr lang="en-US" altLang="ko-KR" b="1" dirty="0" err="1">
                <a:solidFill>
                  <a:srgbClr val="0070C0"/>
                </a:solidFill>
              </a:rPr>
              <a:t>isErrorPage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속성을 이용하여 예외 처리하기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19C8374-3F40-C5AC-A413-3A28430A3695}"/>
              </a:ext>
            </a:extLst>
          </p:cNvPr>
          <p:cNvGrpSpPr/>
          <p:nvPr/>
        </p:nvGrpSpPr>
        <p:grpSpPr>
          <a:xfrm>
            <a:off x="1302418" y="1773075"/>
            <a:ext cx="6539163" cy="3627599"/>
            <a:chOff x="1305162" y="1538790"/>
            <a:chExt cx="6539163" cy="3627599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744D5443-26D6-F828-7090-F341E64C7954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5162" y="1538790"/>
              <a:ext cx="6533677" cy="193648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8EB89F5E-5725-D2B8-E1B0-AC17A5A54A2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10648" y="3458186"/>
              <a:ext cx="6533677" cy="17082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1372418973"/>
      </p:ext>
    </p:extLst>
  </p:cSld>
  <p:clrMapOvr>
    <a:masterClrMapping/>
  </p:clrMapOvr>
  <p:transition/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isErrorPage</a:t>
            </a:r>
            <a:r>
              <a:rPr lang="en-US" altLang="ko-KR" dirty="0"/>
              <a:t> </a:t>
            </a:r>
            <a:r>
              <a:rPr lang="ko-KR" altLang="en-US" dirty="0"/>
              <a:t>속성으로 오류 페이지 만들기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11-3] page </a:t>
            </a:r>
            <a:r>
              <a:rPr lang="ko-KR" altLang="en-US" b="1" dirty="0" err="1">
                <a:solidFill>
                  <a:srgbClr val="0070C0"/>
                </a:solidFill>
              </a:rPr>
              <a:t>디렉티브</a:t>
            </a:r>
            <a:r>
              <a:rPr lang="ko-KR" altLang="en-US" b="1" dirty="0">
                <a:solidFill>
                  <a:srgbClr val="0070C0"/>
                </a:solidFill>
              </a:rPr>
              <a:t> 태그에 </a:t>
            </a:r>
            <a:r>
              <a:rPr lang="en-US" altLang="ko-KR" b="1" dirty="0" err="1">
                <a:solidFill>
                  <a:srgbClr val="0070C0"/>
                </a:solidFill>
              </a:rPr>
              <a:t>errorPage</a:t>
            </a:r>
            <a:r>
              <a:rPr lang="ko-KR" altLang="en-US" b="1" dirty="0">
                <a:solidFill>
                  <a:srgbClr val="0070C0"/>
                </a:solidFill>
              </a:rPr>
              <a:t>와 </a:t>
            </a:r>
            <a:r>
              <a:rPr lang="en-US" altLang="ko-KR" b="1" dirty="0" err="1">
                <a:solidFill>
                  <a:srgbClr val="0070C0"/>
                </a:solidFill>
              </a:rPr>
              <a:t>isErrorPage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속성을 이용하여 예외 처리하기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0D0DFC8F-00E4-1A2E-AA79-D594FD7523E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13033" y="1707677"/>
            <a:ext cx="6517934" cy="469165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98713245"/>
      </p:ext>
    </p:extLst>
  </p:cSld>
  <p:clrMapOvr>
    <a:masterClrMapping/>
  </p:clrMapOvr>
  <p:transition/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en-US" altLang="ko-KR" dirty="0" err="1"/>
              <a:t>isErrorPage</a:t>
            </a:r>
            <a:r>
              <a:rPr lang="en-US" altLang="ko-KR" dirty="0"/>
              <a:t> </a:t>
            </a:r>
            <a:r>
              <a:rPr lang="ko-KR" altLang="en-US" dirty="0"/>
              <a:t>속성으로 오류 페이지 만들기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11-3] page </a:t>
            </a:r>
            <a:r>
              <a:rPr lang="ko-KR" altLang="en-US" b="1" dirty="0" err="1">
                <a:solidFill>
                  <a:srgbClr val="0070C0"/>
                </a:solidFill>
              </a:rPr>
              <a:t>디렉티브</a:t>
            </a:r>
            <a:r>
              <a:rPr lang="ko-KR" altLang="en-US" b="1" dirty="0">
                <a:solidFill>
                  <a:srgbClr val="0070C0"/>
                </a:solidFill>
              </a:rPr>
              <a:t> 태그에 </a:t>
            </a:r>
            <a:r>
              <a:rPr lang="en-US" altLang="ko-KR" b="1" dirty="0" err="1">
                <a:solidFill>
                  <a:srgbClr val="0070C0"/>
                </a:solidFill>
              </a:rPr>
              <a:t>errorPage</a:t>
            </a:r>
            <a:r>
              <a:rPr lang="ko-KR" altLang="en-US" b="1" dirty="0">
                <a:solidFill>
                  <a:srgbClr val="0070C0"/>
                </a:solidFill>
              </a:rPr>
              <a:t>와 </a:t>
            </a:r>
            <a:r>
              <a:rPr lang="en-US" altLang="ko-KR" b="1" dirty="0" err="1">
                <a:solidFill>
                  <a:srgbClr val="0070C0"/>
                </a:solidFill>
              </a:rPr>
              <a:t>isErrorPage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속성을 이용하여 예외 처리하기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28AA7305-6AE7-A161-BA6A-453A6A9B82F6}"/>
              </a:ext>
            </a:extLst>
          </p:cNvPr>
          <p:cNvGrpSpPr/>
          <p:nvPr/>
        </p:nvGrpSpPr>
        <p:grpSpPr>
          <a:xfrm>
            <a:off x="1294560" y="1358770"/>
            <a:ext cx="6554880" cy="3915586"/>
            <a:chOff x="1301456" y="1607499"/>
            <a:chExt cx="6554880" cy="3915586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EAE84AF6-B588-D73F-C63C-A2AB090B98E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301456" y="1607499"/>
              <a:ext cx="6549422" cy="2141157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4662C316-5019-5782-E125-1B4FFC857098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306914" y="3744035"/>
              <a:ext cx="6549422" cy="1779050"/>
            </a:xfrm>
            <a:prstGeom prst="rect">
              <a:avLst/>
            </a:prstGeom>
          </p:spPr>
        </p:pic>
      </p:grpSp>
      <p:pic>
        <p:nvPicPr>
          <p:cNvPr id="11" name="그림 10">
            <a:extLst>
              <a:ext uri="{FF2B5EF4-FFF2-40B4-BE49-F238E27FC236}">
                <a16:creationId xmlns:a16="http://schemas.microsoft.com/office/drawing/2014/main" id="{63280B27-2CF4-C18B-8E8F-BC373E346F5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968934" y="4924418"/>
            <a:ext cx="5996957" cy="1824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84120924"/>
      </p:ext>
    </p:extLst>
  </p:cSld>
  <p:clrMapOvr>
    <a:masterClrMapping/>
  </p:clrMapOvr>
  <p:transition/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63657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400" dirty="0"/>
              <a:t>web.xml </a:t>
            </a:r>
            <a:r>
              <a:rPr lang="ko-KR" altLang="en-US" sz="4400" dirty="0"/>
              <a:t>파일을 </a:t>
            </a:r>
            <a:br>
              <a:rPr lang="en-US" altLang="ko-KR" sz="4400" dirty="0"/>
            </a:br>
            <a:r>
              <a:rPr lang="ko-KR" altLang="en-US" sz="4400" dirty="0"/>
              <a:t>이용한 예외 처리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03</a:t>
            </a:r>
          </a:p>
        </p:txBody>
      </p:sp>
    </p:spTree>
    <p:extLst>
      <p:ext uri="{BB962C8B-B14F-4D97-AF65-F5344CB8AC3E}">
        <p14:creationId xmlns:p14="http://schemas.microsoft.com/office/powerpoint/2010/main" val="2769970491"/>
      </p:ext>
    </p:extLst>
  </p:cSld>
  <p:clrMapOvr>
    <a:masterClrMapping/>
  </p:clrMapOvr>
  <p:transition/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오류 코드로 오류 페이지 호출하기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web.xml </a:t>
            </a:r>
            <a:r>
              <a:rPr lang="ko-KR" altLang="en-US" dirty="0"/>
              <a:t>파일을 이용한 예외 처리</a:t>
            </a:r>
            <a:endParaRPr lang="en-US" altLang="ko-KR" dirty="0"/>
          </a:p>
          <a:p>
            <a:pPr lvl="1"/>
            <a:r>
              <a:rPr lang="en-US" altLang="ko-KR" b="0" dirty="0"/>
              <a:t>web.xml </a:t>
            </a:r>
            <a:r>
              <a:rPr lang="ko-KR" altLang="en-US" b="0" dirty="0"/>
              <a:t>파일을 통해 오류 상태와 오류 페이지를 보여주는 방법</a:t>
            </a:r>
            <a:endParaRPr lang="en-US" altLang="ko-KR" b="0" dirty="0"/>
          </a:p>
          <a:p>
            <a:pPr lvl="1"/>
            <a:r>
              <a:rPr lang="en-US" altLang="ko-KR" b="0" dirty="0"/>
              <a:t>&lt;error-page&gt;…&lt;/error-page&gt; </a:t>
            </a:r>
            <a:r>
              <a:rPr lang="ko-KR" altLang="en-US" b="0" dirty="0"/>
              <a:t>요소 내에 처리할 오류 코드나 오류 유형 및 </a:t>
            </a:r>
            <a:br>
              <a:rPr lang="en-US" altLang="ko-KR" b="0" dirty="0"/>
            </a:br>
            <a:r>
              <a:rPr lang="ko-KR" altLang="en-US" b="0" dirty="0"/>
              <a:t>오류 페이지를 호출</a:t>
            </a:r>
            <a:endParaRPr lang="en-US" altLang="ko-KR" b="0" dirty="0"/>
          </a:p>
          <a:p>
            <a:pPr lvl="1"/>
            <a:r>
              <a:rPr lang="en-US" altLang="ko-KR" b="0" dirty="0"/>
              <a:t>web.xml </a:t>
            </a:r>
            <a:r>
              <a:rPr lang="ko-KR" altLang="en-US" b="0" dirty="0"/>
              <a:t>파일은 웹 애플리케이션의 </a:t>
            </a:r>
            <a:r>
              <a:rPr lang="en-US" altLang="ko-KR" b="0" dirty="0"/>
              <a:t>/WEB-INF/</a:t>
            </a:r>
            <a:r>
              <a:rPr lang="ko-KR" altLang="en-US" b="0" dirty="0"/>
              <a:t>폴더에 있어야 함</a:t>
            </a:r>
          </a:p>
          <a:p>
            <a:pPr lvl="1"/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b="0" dirty="0"/>
          </a:p>
          <a:p>
            <a:pPr lvl="1"/>
            <a:endParaRPr lang="en-US" altLang="ko-KR" dirty="0"/>
          </a:p>
          <a:p>
            <a:pPr marL="457200" lvl="1" indent="0">
              <a:buNone/>
            </a:pPr>
            <a:endParaRPr lang="en-US" altLang="ko-KR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47787" y="4329100"/>
            <a:ext cx="6448426" cy="14763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C4518585-3B58-DC99-E408-FAF35ACD2D6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66228" y="2872859"/>
            <a:ext cx="6630366" cy="12666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59317831"/>
      </p:ext>
    </p:extLst>
  </p:cSld>
  <p:clrMapOvr>
    <a:masterClrMapping/>
  </p:clrMapOvr>
  <p:transition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텍스트 개체 틀 3"/>
          <p:cNvSpPr>
            <a:spLocks noGrp="1"/>
          </p:cNvSpPr>
          <p:nvPr>
            <p:ph type="body" sz="quarter" idx="13"/>
          </p:nvPr>
        </p:nvSpPr>
        <p:spPr/>
        <p:txBody>
          <a:bodyPr>
            <a:normAutofit/>
          </a:bodyPr>
          <a:lstStyle/>
          <a:p>
            <a:pPr eaLnBrk="1" hangingPunct="1">
              <a:lnSpc>
                <a:spcPct val="150000"/>
              </a:lnSpc>
              <a:defRPr/>
            </a:pPr>
            <a:r>
              <a:rPr lang="ko-KR" altLang="en-US" sz="2400" b="1" spc="-150" dirty="0">
                <a:latin typeface="맑은 고딕"/>
              </a:rPr>
              <a:t>예외 처리의 개요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page </a:t>
            </a:r>
            <a:r>
              <a:rPr lang="ko-KR" altLang="en-US" sz="2400" b="1" spc="-150" dirty="0" err="1">
                <a:latin typeface="맑은 고딕"/>
              </a:rPr>
              <a:t>디렉티브</a:t>
            </a:r>
            <a:r>
              <a:rPr lang="ko-KR" altLang="en-US" sz="2400" b="1" spc="-150" dirty="0">
                <a:latin typeface="맑은 고딕"/>
              </a:rPr>
              <a:t> 태그를 이용한 예외 처리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web.xml </a:t>
            </a:r>
            <a:r>
              <a:rPr lang="ko-KR" altLang="en-US" sz="2400" b="1" spc="-150" dirty="0">
                <a:latin typeface="맑은 고딕"/>
              </a:rPr>
              <a:t>파일을 이용한 예외 처리</a:t>
            </a: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try-catch-finally</a:t>
            </a:r>
            <a:r>
              <a:rPr lang="ko-KR" altLang="en-US" sz="2400" b="1" spc="-150" dirty="0">
                <a:latin typeface="맑은 고딕"/>
              </a:rPr>
              <a:t>를 이용한 예외 처리</a:t>
            </a:r>
            <a:endParaRPr lang="en-US" altLang="ko-KR" sz="2400" b="1" spc="-150" dirty="0">
              <a:latin typeface="맑은 고딕"/>
            </a:endParaRPr>
          </a:p>
          <a:p>
            <a:pPr eaLnBrk="1" hangingPunct="1">
              <a:lnSpc>
                <a:spcPct val="150000"/>
              </a:lnSpc>
              <a:defRPr/>
            </a:pPr>
            <a:r>
              <a:rPr lang="en-US" altLang="ko-KR" sz="2400" b="1" spc="-150" dirty="0">
                <a:latin typeface="맑은 고딕"/>
              </a:rPr>
              <a:t>[</a:t>
            </a:r>
            <a:r>
              <a:rPr lang="ko-KR" altLang="en-US" sz="2400" b="1" spc="-150" dirty="0" err="1">
                <a:latin typeface="맑은 고딕"/>
              </a:rPr>
              <a:t>북마켓</a:t>
            </a:r>
            <a:r>
              <a:rPr lang="en-US" altLang="ko-KR" sz="2400" b="1" spc="-150" dirty="0">
                <a:latin typeface="맑은 고딕"/>
              </a:rPr>
              <a:t>]</a:t>
            </a:r>
            <a:r>
              <a:rPr lang="ko-KR" altLang="en-US" sz="2400" b="1" spc="-150" dirty="0">
                <a:latin typeface="맑은 고딕"/>
              </a:rPr>
              <a:t> 예외 처리 페이지 만들기</a:t>
            </a:r>
            <a:endParaRPr lang="ko-KR" altLang="ko-KR" sz="2400" b="1" spc="-150" dirty="0">
              <a:latin typeface="맑은 고딕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오류 코드로 오류 페이지 호출하기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오류 코드로 오류 페이지 호출하기</a:t>
            </a:r>
            <a:endParaRPr lang="en-US" altLang="ko-KR" dirty="0"/>
          </a:p>
          <a:p>
            <a:pPr lvl="1"/>
            <a:r>
              <a:rPr lang="ko-KR" altLang="en-US" b="0" dirty="0"/>
              <a:t>오류 코드</a:t>
            </a:r>
            <a:endParaRPr lang="en-US" altLang="ko-KR" b="0" dirty="0"/>
          </a:p>
          <a:p>
            <a:pPr lvl="2"/>
            <a:r>
              <a:rPr lang="ko-KR" altLang="en-US" b="0" dirty="0"/>
              <a:t>웹 서버가 제공하는 기본 오류 페이지에 나타나는 </a:t>
            </a:r>
            <a:r>
              <a:rPr lang="en-US" altLang="ko-KR" b="0" dirty="0"/>
              <a:t>404, 500</a:t>
            </a:r>
            <a:r>
              <a:rPr lang="ko-KR" altLang="en-US" b="0" dirty="0"/>
              <a:t>과 같이 사용자의 요청이 올바르지 않을 때 출력되는 코드</a:t>
            </a:r>
            <a:endParaRPr lang="en-US" altLang="ko-KR" b="0" dirty="0"/>
          </a:p>
          <a:p>
            <a:pPr lvl="1"/>
            <a:endParaRPr lang="en-US" altLang="ko-KR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페이지에서 발생하는 오류가 </a:t>
            </a:r>
            <a:r>
              <a:rPr lang="en-US" altLang="ko-KR" b="0" dirty="0"/>
              <a:t>web.xml </a:t>
            </a:r>
            <a:r>
              <a:rPr lang="ko-KR" altLang="en-US" b="0" dirty="0"/>
              <a:t>파일에 설정된 오류 코드와 일치하는 경우 오류 코드와 오류 페이지를 보여줌</a:t>
            </a:r>
            <a:endParaRPr lang="en-US" altLang="ko-KR" b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11ED973C-3A20-034C-AFEA-AC49584D3F0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3674" y="3429000"/>
            <a:ext cx="6596653" cy="1275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3232884"/>
      </p:ext>
    </p:extLst>
  </p:cSld>
  <p:clrMapOvr>
    <a:masterClrMapping/>
  </p:clrMapOvr>
  <p:transition/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오류 코드로 오류 페이지 호출하기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주요 오류 코드의 종류</a:t>
            </a:r>
            <a:endParaRPr lang="en-US" altLang="ko-KR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83683" y="1403775"/>
            <a:ext cx="6776633" cy="31109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8195494"/>
      </p:ext>
    </p:extLst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오류 코드로 오류 페이지 호출하기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&lt;error-code&gt; </a:t>
            </a:r>
            <a:r>
              <a:rPr lang="ko-KR" altLang="en-US" dirty="0"/>
              <a:t>요소 사용 예</a:t>
            </a:r>
            <a:endParaRPr lang="en-US" altLang="ko-KR" b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4FA9718D-7DB3-C254-92D7-76C61C4C2D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9942" y="1403775"/>
            <a:ext cx="6004114" cy="27909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9861765"/>
      </p:ext>
    </p:extLst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오류 코드로 오류 페이지 호출하기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11-4] web.xml </a:t>
            </a:r>
            <a:r>
              <a:rPr lang="ko-KR" altLang="en-US" b="1" dirty="0">
                <a:solidFill>
                  <a:srgbClr val="0070C0"/>
                </a:solidFill>
              </a:rPr>
              <a:t>파일에 오류 코드로 오류 페이지 호출하기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B40788-BE16-8620-A18C-113BE37911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6993" y="1133745"/>
            <a:ext cx="5975488" cy="2211288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8BDC532E-1610-1DB6-D3EA-C49642BD76F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175668" y="2957260"/>
            <a:ext cx="5968332" cy="38930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7061794"/>
      </p:ext>
    </p:extLst>
  </p:cSld>
  <p:clrMapOvr>
    <a:masterClrMapping/>
  </p:clrMapOvr>
  <p:transition/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오류 코드로 오류 페이지 호출하기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11-4] web.xml </a:t>
            </a:r>
            <a:r>
              <a:rPr lang="ko-KR" altLang="en-US" b="1" dirty="0">
                <a:solidFill>
                  <a:srgbClr val="0070C0"/>
                </a:solidFill>
              </a:rPr>
              <a:t>파일에 오류 코드로 오류 페이지 호출하기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7618F2AE-142C-2CFA-C26D-FA5431B8AA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12881" y="1763815"/>
            <a:ext cx="5918238" cy="40862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7903633"/>
      </p:ext>
    </p:extLst>
  </p:cSld>
  <p:clrMapOvr>
    <a:masterClrMapping/>
  </p:clrMapOvr>
  <p:transition/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오류 코드로 오류 페이지 호출하기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11-4] web.xml </a:t>
            </a:r>
            <a:r>
              <a:rPr lang="ko-KR" altLang="en-US" b="1" dirty="0">
                <a:solidFill>
                  <a:srgbClr val="0070C0"/>
                </a:solidFill>
              </a:rPr>
              <a:t>파일에 오류 코드로 오류 페이지 호출하기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FE8B80EC-5091-063D-4E70-717DE2FA47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87834" y="1961964"/>
            <a:ext cx="5968332" cy="2934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09135449"/>
      </p:ext>
    </p:extLst>
  </p:cSld>
  <p:clrMapOvr>
    <a:masterClrMapping/>
  </p:clrMapOvr>
  <p:transition/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예외 유형으로 오류 페이지 호출하기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예외 유형으로 오류 페이지 호출하기</a:t>
            </a:r>
            <a:endParaRPr lang="en-US" altLang="ko-KR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페이지가 발생시키는 오류가 </a:t>
            </a:r>
            <a:r>
              <a:rPr lang="en-US" altLang="ko-KR" b="0" dirty="0"/>
              <a:t>web.xml </a:t>
            </a:r>
            <a:r>
              <a:rPr lang="ko-KR" altLang="en-US" b="0" dirty="0"/>
              <a:t>파일에 설정된 예외 유형과 일치하는 경우 예외 유형과 오류 페이지를 보여줌</a:t>
            </a:r>
            <a:endParaRPr lang="en-US" altLang="ko-KR" b="0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1A4784E-D702-D408-3367-51FEAAF5CDD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66366" y="1895331"/>
            <a:ext cx="6011269" cy="1173629"/>
          </a:xfrm>
          <a:prstGeom prst="rect">
            <a:avLst/>
          </a:prstGeom>
        </p:spPr>
      </p:pic>
      <p:pic>
        <p:nvPicPr>
          <p:cNvPr id="7" name="그림 6">
            <a:extLst>
              <a:ext uri="{FF2B5EF4-FFF2-40B4-BE49-F238E27FC236}">
                <a16:creationId xmlns:a16="http://schemas.microsoft.com/office/drawing/2014/main" id="{1C678B6C-0CA4-D6E6-8791-00846B5EBC3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614915" y="3174725"/>
            <a:ext cx="5935221" cy="34946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08338780"/>
      </p:ext>
    </p:extLst>
  </p:cSld>
  <p:clrMapOvr>
    <a:masterClrMapping/>
  </p:clrMapOvr>
  <p:transition/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예외 유형으로 오류 페이지 호출하기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dirty="0"/>
              <a:t>&lt;exception-type&gt; </a:t>
            </a:r>
            <a:r>
              <a:rPr lang="ko-KR" altLang="en-US" dirty="0"/>
              <a:t>요소 사용 예</a:t>
            </a:r>
            <a:endParaRPr lang="en-US" altLang="ko-KR" b="0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64AEBB3-66DF-6254-EA06-6D43A627757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37" y="1358770"/>
            <a:ext cx="6604525" cy="17633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1468188"/>
      </p:ext>
    </p:extLst>
  </p:cSld>
  <p:clrMapOvr>
    <a:masterClrMapping/>
  </p:clrMapOvr>
  <p:transition/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예외 유형으로 오류 페이지 호출하기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11-5] web.xml </a:t>
            </a:r>
            <a:r>
              <a:rPr lang="ko-KR" altLang="en-US" b="1" dirty="0">
                <a:solidFill>
                  <a:srgbClr val="0070C0"/>
                </a:solidFill>
              </a:rPr>
              <a:t>파일에 예외 유형으로 오류 페이지 호출하기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3C0328BC-0761-CBCA-E2A1-1EED371DF6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77609" y="2193112"/>
            <a:ext cx="6588781" cy="24717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0045685"/>
      </p:ext>
    </p:extLst>
  </p:cSld>
  <p:clrMapOvr>
    <a:masterClrMapping/>
  </p:clrMapOvr>
  <p:transition/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예외 유형으로 오류 페이지 호출하기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11-5] web.xml </a:t>
            </a:r>
            <a:r>
              <a:rPr lang="ko-KR" altLang="en-US" b="1" dirty="0">
                <a:solidFill>
                  <a:srgbClr val="0070C0"/>
                </a:solidFill>
              </a:rPr>
              <a:t>파일에 예외 유형으로 오류 페이지 호출하기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9904D74B-E200-E5FA-4F75-FAF0B3A6105E}"/>
              </a:ext>
            </a:extLst>
          </p:cNvPr>
          <p:cNvGrpSpPr/>
          <p:nvPr/>
        </p:nvGrpSpPr>
        <p:grpSpPr>
          <a:xfrm>
            <a:off x="1496989" y="1448780"/>
            <a:ext cx="6514641" cy="3645405"/>
            <a:chOff x="1496989" y="1448780"/>
            <a:chExt cx="6514641" cy="3645405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6C2BE9EA-6E1B-7251-880D-481A59EEB40E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496989" y="1448780"/>
              <a:ext cx="6510062" cy="2944091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727978EA-351F-3D09-F81B-6804F83A652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01568" y="4338482"/>
              <a:ext cx="6510062" cy="75570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43084902"/>
      </p:ext>
    </p:extLst>
  </p:cSld>
  <p:clrMapOvr>
    <a:masterClrMapping/>
  </p:clrMapOvr>
  <p:transition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텍스트 개체 틀 6"/>
          <p:cNvSpPr>
            <a:spLocks noGrp="1"/>
          </p:cNvSpPr>
          <p:nvPr>
            <p:ph type="body" sz="quarter" idx="13"/>
          </p:nvPr>
        </p:nvSpPr>
        <p:spPr>
          <a:xfrm>
            <a:off x="755575" y="1851323"/>
            <a:ext cx="8001889" cy="4104456"/>
          </a:xfrm>
        </p:spPr>
        <p:txBody>
          <a:bodyPr>
            <a:normAutofit/>
          </a:bodyPr>
          <a:lstStyle/>
          <a:p>
            <a:pPr>
              <a:defRPr/>
            </a:pPr>
            <a:r>
              <a:rPr lang="ko-KR" altLang="en-US" dirty="0"/>
              <a:t>예외 처리의 개념을 이해합니다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태그를 이용한 예외 처리 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web.xml </a:t>
            </a:r>
            <a:r>
              <a:rPr lang="ko-KR" altLang="en-US" dirty="0"/>
              <a:t>파일을 이용한 예외 처리 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en-US" altLang="ko-KR" dirty="0"/>
              <a:t>try-catch-finally</a:t>
            </a:r>
            <a:r>
              <a:rPr lang="ko-KR" altLang="en-US" dirty="0"/>
              <a:t>를 이용한 예외 처리 방법을 익힙니다</a:t>
            </a:r>
            <a:r>
              <a:rPr lang="en-US" altLang="ko-KR" dirty="0"/>
              <a:t>.</a:t>
            </a:r>
          </a:p>
          <a:p>
            <a:pPr>
              <a:defRPr/>
            </a:pPr>
            <a:r>
              <a:rPr lang="ko-KR" altLang="en-US" dirty="0"/>
              <a:t>북마켓의 예외 처리 페이지를 만듭니다</a:t>
            </a:r>
            <a:r>
              <a:rPr lang="en-US" altLang="ko-KR" dirty="0"/>
              <a:t>.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예외 유형으로 오류 페이지 호출하기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11-5] web.xml </a:t>
            </a:r>
            <a:r>
              <a:rPr lang="ko-KR" altLang="en-US" b="1" dirty="0">
                <a:solidFill>
                  <a:srgbClr val="0070C0"/>
                </a:solidFill>
              </a:rPr>
              <a:t>파일에 예외 유형으로 오류 페이지 호출하기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D1F1C1A9-D596-D64C-0949-B78F7877B66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224" y="1485912"/>
            <a:ext cx="6541550" cy="446336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01585854"/>
      </p:ext>
    </p:extLst>
  </p:cSld>
  <p:clrMapOvr>
    <a:masterClrMapping/>
  </p:clrMapOvr>
  <p:transition/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2. </a:t>
            </a:r>
            <a:r>
              <a:rPr lang="ko-KR" altLang="en-US" dirty="0"/>
              <a:t>예외 유형으로 오류 페이지 호출하기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11-5] web.xml </a:t>
            </a:r>
            <a:r>
              <a:rPr lang="ko-KR" altLang="en-US" b="1" dirty="0">
                <a:solidFill>
                  <a:srgbClr val="0070C0"/>
                </a:solidFill>
              </a:rPr>
              <a:t>파일에 예외 유형으로 오류 페이지 호출하기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A4DBEA-1DD7-57D6-0C80-B5C9A29286B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1224" y="1732605"/>
            <a:ext cx="6541550" cy="3392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665682"/>
      </p:ext>
    </p:extLst>
  </p:cSld>
  <p:clrMapOvr>
    <a:masterClrMapping/>
  </p:clrMapOvr>
  <p:transition/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63657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400" dirty="0"/>
              <a:t>try-catch-finally</a:t>
            </a:r>
            <a:r>
              <a:rPr lang="ko-KR" altLang="en-US" sz="4400" dirty="0"/>
              <a:t>를</a:t>
            </a:r>
          </a:p>
          <a:p>
            <a:pPr lvl="0">
              <a:defRPr/>
            </a:pPr>
            <a:r>
              <a:rPr lang="ko-KR" altLang="en-US" sz="4400" dirty="0"/>
              <a:t>이용한 예외 처리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04</a:t>
            </a:r>
          </a:p>
        </p:txBody>
      </p:sp>
    </p:spTree>
    <p:extLst>
      <p:ext uri="{BB962C8B-B14F-4D97-AF65-F5344CB8AC3E}">
        <p14:creationId xmlns:p14="http://schemas.microsoft.com/office/powerpoint/2010/main" val="479665675"/>
      </p:ext>
    </p:extLst>
  </p:cSld>
  <p:clrMapOvr>
    <a:masterClrMapping/>
  </p:clrMapOvr>
  <p:transition/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try-catch-finally</a:t>
            </a:r>
            <a:r>
              <a:rPr lang="ko-KR" altLang="en-US" dirty="0"/>
              <a:t>를 이용한 예외 처리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try-catch-finally</a:t>
            </a:r>
          </a:p>
          <a:p>
            <a:pPr lvl="1"/>
            <a:r>
              <a:rPr lang="ko-KR" altLang="en-US" b="0" dirty="0"/>
              <a:t>자바의 예외 처리 구문으로 </a:t>
            </a:r>
            <a:r>
              <a:rPr lang="ko-KR" altLang="en-US" b="0" dirty="0" err="1"/>
              <a:t>스크립틀릿</a:t>
            </a:r>
            <a:r>
              <a:rPr lang="ko-KR" altLang="en-US" b="0" dirty="0"/>
              <a:t> 태그에 작성</a:t>
            </a:r>
            <a:endParaRPr lang="en-US" altLang="ko-KR" b="0" dirty="0"/>
          </a:p>
          <a:p>
            <a:pPr lvl="1"/>
            <a:r>
              <a:rPr lang="en-US" altLang="ko-KR" b="0" dirty="0"/>
              <a:t>try </a:t>
            </a:r>
            <a:r>
              <a:rPr lang="ko-KR" altLang="en-US" b="0" dirty="0"/>
              <a:t>구문 </a:t>
            </a:r>
            <a:endParaRPr lang="en-US" altLang="ko-KR" b="0" dirty="0"/>
          </a:p>
          <a:p>
            <a:pPr lvl="2"/>
            <a:r>
              <a:rPr lang="ko-KR" altLang="en-US" b="0" dirty="0"/>
              <a:t>예외가 발생할 수 있는 코드를 작성</a:t>
            </a:r>
            <a:r>
              <a:rPr lang="en-US" altLang="ko-KR" b="0" dirty="0"/>
              <a:t> </a:t>
            </a:r>
          </a:p>
          <a:p>
            <a:pPr lvl="1"/>
            <a:r>
              <a:rPr lang="en-US" altLang="ko-KR" b="0" dirty="0"/>
              <a:t>catch </a:t>
            </a:r>
            <a:r>
              <a:rPr lang="ko-KR" altLang="en-US" b="0" dirty="0"/>
              <a:t>구문 </a:t>
            </a:r>
            <a:endParaRPr lang="en-US" altLang="ko-KR" b="0" dirty="0"/>
          </a:p>
          <a:p>
            <a:pPr lvl="2"/>
            <a:r>
              <a:rPr lang="ko-KR" altLang="en-US" b="0" dirty="0"/>
              <a:t>오류가 </a:t>
            </a:r>
            <a:r>
              <a:rPr lang="ko-KR" altLang="en-US" b="0" dirty="0" err="1"/>
              <a:t>발생할수</a:t>
            </a:r>
            <a:r>
              <a:rPr lang="ko-KR" altLang="en-US" b="0" dirty="0"/>
              <a:t> 있는 예외 사항을 예측하여 오류를 처리하는 코드를 작성</a:t>
            </a:r>
            <a:endParaRPr lang="en-US" altLang="ko-KR" b="0" dirty="0"/>
          </a:p>
          <a:p>
            <a:pPr lvl="1"/>
            <a:r>
              <a:rPr lang="en-US" altLang="ko-KR" b="0" dirty="0"/>
              <a:t>finally </a:t>
            </a:r>
            <a:r>
              <a:rPr lang="ko-KR" altLang="en-US" b="0" dirty="0"/>
              <a:t>구문 </a:t>
            </a:r>
            <a:endParaRPr lang="en-US" altLang="ko-KR" b="0" dirty="0"/>
          </a:p>
          <a:p>
            <a:pPr lvl="2"/>
            <a:r>
              <a:rPr lang="en-US" altLang="ko-KR" b="0" dirty="0"/>
              <a:t>try </a:t>
            </a:r>
            <a:r>
              <a:rPr lang="ko-KR" altLang="en-US" b="0" dirty="0"/>
              <a:t>구문이 실행된 후 실행할 코드를 작성하는데 이는 생략 가능함</a:t>
            </a:r>
            <a:endParaRPr lang="ko-KR" altLang="en-US" dirty="0"/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5F333274-81C6-4900-985F-2C06524FDC0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9737" y="3969060"/>
            <a:ext cx="6604525" cy="25268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8438630"/>
      </p:ext>
    </p:extLst>
  </p:cSld>
  <p:clrMapOvr>
    <a:masterClrMapping/>
  </p:clrMapOvr>
  <p:transition/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try-catch-finally</a:t>
            </a:r>
            <a:r>
              <a:rPr lang="ko-KR" altLang="en-US" dirty="0"/>
              <a:t>를 이용한 예외 처리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try-catch-finally </a:t>
            </a:r>
            <a:r>
              <a:rPr lang="ko-KR" altLang="en-US" dirty="0"/>
              <a:t>사용 예</a:t>
            </a: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8ACB07CD-464B-D0E0-4B54-3415CE3AA2F1}"/>
              </a:ext>
            </a:extLst>
          </p:cNvPr>
          <p:cNvGrpSpPr/>
          <p:nvPr/>
        </p:nvGrpSpPr>
        <p:grpSpPr>
          <a:xfrm>
            <a:off x="1561553" y="1448780"/>
            <a:ext cx="6020894" cy="4143482"/>
            <a:chOff x="1566366" y="1448780"/>
            <a:chExt cx="6020894" cy="4143482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DEF9C546-1570-00BB-52A4-7DCD4A3B15B1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1566366" y="1448780"/>
              <a:ext cx="6011269" cy="1037659"/>
            </a:xfrm>
            <a:prstGeom prst="rect">
              <a:avLst/>
            </a:prstGeom>
          </p:spPr>
        </p:pic>
        <p:pic>
          <p:nvPicPr>
            <p:cNvPr id="8" name="그림 7">
              <a:extLst>
                <a:ext uri="{FF2B5EF4-FFF2-40B4-BE49-F238E27FC236}">
                  <a16:creationId xmlns:a16="http://schemas.microsoft.com/office/drawing/2014/main" id="{03D92F5A-4DFA-36E0-B90F-C81C16E8EBEE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1575991" y="2486439"/>
              <a:ext cx="6011269" cy="3105823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14901924"/>
      </p:ext>
    </p:extLst>
  </p:cSld>
  <p:clrMapOvr>
    <a:masterClrMapping/>
  </p:clrMapOvr>
  <p:transition/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try-catch-finally</a:t>
            </a:r>
            <a:r>
              <a:rPr lang="ko-KR" altLang="en-US" dirty="0"/>
              <a:t>를 이용한 예외 처리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11-6] try-catch-finally</a:t>
            </a:r>
            <a:r>
              <a:rPr lang="ko-KR" altLang="en-US" b="1" dirty="0">
                <a:solidFill>
                  <a:srgbClr val="0070C0"/>
                </a:solidFill>
              </a:rPr>
              <a:t>를 이용하여 예외 처리하기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C956E75D-6BD2-47D0-4349-3C9A746455E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567" y="1732963"/>
            <a:ext cx="5946864" cy="33920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06253832"/>
      </p:ext>
    </p:extLst>
  </p:cSld>
  <p:clrMapOvr>
    <a:masterClrMapping/>
  </p:clrMapOvr>
  <p:transition/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try-catch-finally</a:t>
            </a:r>
            <a:r>
              <a:rPr lang="ko-KR" altLang="en-US" dirty="0"/>
              <a:t>를 이용한 예외 처리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11-6] try-catch-finally</a:t>
            </a:r>
            <a:r>
              <a:rPr lang="ko-KR" altLang="en-US" b="1" dirty="0">
                <a:solidFill>
                  <a:srgbClr val="0070C0"/>
                </a:solidFill>
              </a:rPr>
              <a:t>를 이용하여 예외 처리하기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AE9ACF13-F608-C6C9-06E2-7EBC92624E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2628" y="1336824"/>
            <a:ext cx="5898744" cy="51525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647553"/>
      </p:ext>
    </p:extLst>
  </p:cSld>
  <p:clrMapOvr>
    <a:masterClrMapping/>
  </p:clrMapOvr>
  <p:transition/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try-catch-finally</a:t>
            </a:r>
            <a:r>
              <a:rPr lang="ko-KR" altLang="en-US" dirty="0"/>
              <a:t>를 이용한 예외 처리</a:t>
            </a:r>
            <a:endParaRPr lang="en-US" altLang="ko-KR" dirty="0"/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11-6] try-catch-finally</a:t>
            </a:r>
            <a:r>
              <a:rPr lang="ko-KR" altLang="en-US" b="1" dirty="0">
                <a:solidFill>
                  <a:srgbClr val="0070C0"/>
                </a:solidFill>
              </a:rPr>
              <a:t>를 이용하여 예외 처리하기</a:t>
            </a:r>
            <a:endParaRPr lang="en-US" altLang="ko-KR" b="1" dirty="0">
              <a:solidFill>
                <a:srgbClr val="0070C0"/>
              </a:solidFill>
            </a:endParaRP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E3469D03-9CDD-9C10-1BA1-C17F83CF16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411" y="1965542"/>
            <a:ext cx="5961176" cy="292691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6200304"/>
      </p:ext>
    </p:extLst>
  </p:cSld>
  <p:clrMapOvr>
    <a:masterClrMapping/>
  </p:clrMapOvr>
  <p:transition/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902878" cy="1771591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sz="4000" dirty="0">
                <a:solidFill>
                  <a:srgbClr val="0082C6"/>
                </a:solidFill>
              </a:rPr>
              <a:t>[</a:t>
            </a:r>
            <a:r>
              <a:rPr lang="ko-KR" altLang="en-US" sz="4000" dirty="0" err="1">
                <a:solidFill>
                  <a:srgbClr val="0082C6"/>
                </a:solidFill>
              </a:rPr>
              <a:t>북마켓</a:t>
            </a:r>
            <a:r>
              <a:rPr lang="en-US" altLang="ko-KR" sz="4000" dirty="0">
                <a:solidFill>
                  <a:srgbClr val="0082C6"/>
                </a:solidFill>
              </a:rPr>
              <a:t>] </a:t>
            </a:r>
            <a:r>
              <a:rPr lang="ko-KR" altLang="en-US" sz="4000" dirty="0"/>
              <a:t>예외 처리 페이지 만들기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05</a:t>
            </a: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예외 처리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로드맵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99A00592-8DC7-3737-ED7A-A4121F788D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356536" y="1597317"/>
            <a:ext cx="6430925" cy="41662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622965"/>
      </p:ext>
    </p:extLst>
  </p:cSld>
  <p:clrMapOvr>
    <a:masterClrMapping/>
  </p:clrMapOvr>
  <p:transition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pPr lvl="0">
              <a:defRPr/>
            </a:pPr>
            <a:r>
              <a:rPr lang="ko-KR" altLang="en-US" dirty="0"/>
              <a:t>예외 처리의 개요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/>
              <a:t>Section 01</a:t>
            </a:r>
            <a:endParaRPr lang="ko-KR" altLang="en-US" u="sng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/>
    </mc:Choice>
    <mc:Fallback xmlns:dsp="http://schemas.microsoft.com/office/drawing/2008/diagram" xmlns:dgm="http://schemas.openxmlformats.org/drawingml/2006/diagram" xmlns:c="http://schemas.openxmlformats.org/drawingml/2006/chart" xmlns="">
      <p:transition/>
    </mc:Fallback>
  </mc:AlternateContent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예외 처리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b="1" dirty="0"/>
              <a:t>프로젝트 실행 결과</a:t>
            </a:r>
          </a:p>
        </p:txBody>
      </p:sp>
      <p:pic>
        <p:nvPicPr>
          <p:cNvPr id="9" name="그림 8" descr="텍스트, 스크린샷이(가) 표시된 사진&#10;&#10;자동 생성된 설명">
            <a:extLst>
              <a:ext uri="{FF2B5EF4-FFF2-40B4-BE49-F238E27FC236}">
                <a16:creationId xmlns:a16="http://schemas.microsoft.com/office/drawing/2014/main" id="{C3AD5706-EE99-87C9-C66F-DAF26C30C7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30852" y="2034887"/>
            <a:ext cx="7282295" cy="278822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3969641"/>
      </p:ext>
    </p:extLst>
  </p:cSld>
  <p:clrMapOvr>
    <a:masterClrMapping/>
  </p:clrMapOvr>
  <p:transition/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예외 처리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11-7] page </a:t>
            </a:r>
            <a:r>
              <a:rPr lang="ko-KR" altLang="en-US" b="1" dirty="0" err="1">
                <a:solidFill>
                  <a:srgbClr val="00A496"/>
                </a:solidFill>
              </a:rPr>
              <a:t>디렉티브</a:t>
            </a:r>
            <a:r>
              <a:rPr lang="ko-KR" altLang="en-US" b="1" dirty="0">
                <a:solidFill>
                  <a:srgbClr val="00A496"/>
                </a:solidFill>
              </a:rPr>
              <a:t> 태그에 </a:t>
            </a:r>
            <a:r>
              <a:rPr lang="en-US" altLang="ko-KR" b="1" dirty="0" err="1">
                <a:solidFill>
                  <a:srgbClr val="00A496"/>
                </a:solidFill>
              </a:rPr>
              <a:t>errorPage</a:t>
            </a:r>
            <a:r>
              <a:rPr lang="en-US" altLang="ko-KR" b="1" dirty="0">
                <a:solidFill>
                  <a:srgbClr val="00A496"/>
                </a:solidFill>
              </a:rPr>
              <a:t> </a:t>
            </a:r>
            <a:r>
              <a:rPr lang="ko-KR" altLang="en-US" b="1" dirty="0">
                <a:solidFill>
                  <a:srgbClr val="00A496"/>
                </a:solidFill>
              </a:rPr>
              <a:t>속성을 이용하여 오류 페이지 호출하기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800100" lvl="1" indent="-342900">
              <a:buFont typeface="+mj-lt"/>
              <a:buAutoNum type="arabicPeriod"/>
            </a:pPr>
            <a:r>
              <a:rPr lang="ko-KR" altLang="en-US" dirty="0">
                <a:solidFill>
                  <a:schemeClr val="tx1"/>
                </a:solidFill>
              </a:rPr>
              <a:t>웹 서버에 사용자와 역할 설정하기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5D1A3648-D3C2-4417-6D79-C1B810A1A55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1412" y="1988840"/>
            <a:ext cx="5961176" cy="3764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8501209"/>
      </p:ext>
    </p:extLst>
  </p:cSld>
  <p:clrMapOvr>
    <a:masterClrMapping/>
  </p:clrMapOvr>
  <p:transition/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예외 처리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11-7] page </a:t>
            </a:r>
            <a:r>
              <a:rPr lang="ko-KR" altLang="en-US" b="1" dirty="0" err="1">
                <a:solidFill>
                  <a:srgbClr val="00A496"/>
                </a:solidFill>
              </a:rPr>
              <a:t>디렉티브</a:t>
            </a:r>
            <a:r>
              <a:rPr lang="ko-KR" altLang="en-US" b="1" dirty="0">
                <a:solidFill>
                  <a:srgbClr val="00A496"/>
                </a:solidFill>
              </a:rPr>
              <a:t> 태그에 </a:t>
            </a:r>
            <a:r>
              <a:rPr lang="en-US" altLang="ko-KR" b="1" dirty="0" err="1">
                <a:solidFill>
                  <a:srgbClr val="00A496"/>
                </a:solidFill>
              </a:rPr>
              <a:t>errorPage</a:t>
            </a:r>
            <a:r>
              <a:rPr lang="en-US" altLang="ko-KR" b="1" dirty="0">
                <a:solidFill>
                  <a:srgbClr val="00A496"/>
                </a:solidFill>
              </a:rPr>
              <a:t> </a:t>
            </a:r>
            <a:r>
              <a:rPr lang="ko-KR" altLang="en-US" b="1" dirty="0">
                <a:solidFill>
                  <a:srgbClr val="00A496"/>
                </a:solidFill>
              </a:rPr>
              <a:t>속성을 이용하여 오류 페이지 호출하기</a:t>
            </a:r>
            <a:endParaRPr lang="ko-KR" altLang="en-US" dirty="0">
              <a:solidFill>
                <a:schemeClr val="tx1"/>
              </a:solidFill>
            </a:endParaRP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C8EDD4F9-3989-30EB-34D0-251325E1B5B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66655" y="2054995"/>
            <a:ext cx="5982645" cy="27480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6063295"/>
      </p:ext>
    </p:extLst>
  </p:cSld>
  <p:clrMapOvr>
    <a:masterClrMapping/>
  </p:clrMapOvr>
  <p:transition/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예외 처리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11-7] page </a:t>
            </a:r>
            <a:r>
              <a:rPr lang="ko-KR" altLang="en-US" b="1" dirty="0" err="1">
                <a:solidFill>
                  <a:srgbClr val="00A496"/>
                </a:solidFill>
              </a:rPr>
              <a:t>디렉티브</a:t>
            </a:r>
            <a:r>
              <a:rPr lang="ko-KR" altLang="en-US" b="1" dirty="0">
                <a:solidFill>
                  <a:srgbClr val="00A496"/>
                </a:solidFill>
              </a:rPr>
              <a:t> 태그에 </a:t>
            </a:r>
            <a:r>
              <a:rPr lang="en-US" altLang="ko-KR" b="1" dirty="0" err="1">
                <a:solidFill>
                  <a:srgbClr val="00A496"/>
                </a:solidFill>
              </a:rPr>
              <a:t>errorPage</a:t>
            </a:r>
            <a:r>
              <a:rPr lang="en-US" altLang="ko-KR" b="1" dirty="0">
                <a:solidFill>
                  <a:srgbClr val="00A496"/>
                </a:solidFill>
              </a:rPr>
              <a:t> </a:t>
            </a:r>
            <a:r>
              <a:rPr lang="ko-KR" altLang="en-US" b="1" dirty="0">
                <a:solidFill>
                  <a:srgbClr val="00A496"/>
                </a:solidFill>
              </a:rPr>
              <a:t>속성을 이용하여 오류 페이지 호출하기</a:t>
            </a:r>
            <a:endParaRPr lang="en-US" altLang="ko-KR" b="1" dirty="0">
              <a:solidFill>
                <a:srgbClr val="00A496"/>
              </a:solidFill>
            </a:endParaRPr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dirty="0">
                <a:solidFill>
                  <a:schemeClr val="tx1"/>
                </a:solidFill>
              </a:rPr>
              <a:t>도서 상세 보기 페이지 수정하기</a:t>
            </a:r>
            <a:endParaRPr lang="en-US" altLang="ko-KR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eriod" startAt="2"/>
            </a:pPr>
            <a:endParaRPr lang="en-US" altLang="ko-KR" dirty="0">
              <a:solidFill>
                <a:schemeClr val="tx1"/>
              </a:solidFill>
            </a:endParaRPr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dirty="0">
                <a:solidFill>
                  <a:schemeClr val="tx1"/>
                </a:solidFill>
              </a:rPr>
              <a:t>프로젝트 실행하기</a:t>
            </a:r>
            <a:endParaRPr lang="en-US" altLang="ko-KR" dirty="0">
              <a:solidFill>
                <a:schemeClr val="tx1"/>
              </a:solidFill>
            </a:endParaRPr>
          </a:p>
          <a:p>
            <a:pPr marL="1314570" lvl="2" indent="-342900"/>
            <a:r>
              <a:rPr lang="en-US" altLang="ko-KR" dirty="0">
                <a:solidFill>
                  <a:schemeClr val="tx1"/>
                </a:solidFill>
              </a:rPr>
              <a:t>http://localhost:8080/BookMarket/book.jsp?id=ISBN 0000</a:t>
            </a:r>
            <a:r>
              <a:rPr lang="ko-KR" altLang="en-US" dirty="0">
                <a:solidFill>
                  <a:schemeClr val="tx1"/>
                </a:solidFill>
              </a:rPr>
              <a:t>을 입력하여 오류 화면 </a:t>
            </a:r>
            <a:br>
              <a:rPr lang="en-US" altLang="ko-KR" dirty="0">
                <a:solidFill>
                  <a:schemeClr val="tx1"/>
                </a:solidFill>
              </a:rPr>
            </a:br>
            <a:r>
              <a:rPr lang="ko-KR" altLang="en-US" dirty="0">
                <a:solidFill>
                  <a:schemeClr val="tx1"/>
                </a:solidFill>
              </a:rPr>
              <a:t>확인하기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FA7E8F2E-B41D-EC8A-52FF-30AF64A5304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8568" y="1763815"/>
            <a:ext cx="5946864" cy="1524286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61CF41B1-37D2-645C-B9C3-BB3C377B47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09295" y="4604819"/>
            <a:ext cx="3525408" cy="1960500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857112278"/>
      </p:ext>
    </p:extLst>
  </p:cSld>
  <p:clrMapOvr>
    <a:masterClrMapping/>
  </p:clrMapOvr>
  <p:transition/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예외 처리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11-8] web.xml </a:t>
            </a:r>
            <a:r>
              <a:rPr lang="ko-KR" altLang="en-US" b="1" dirty="0">
                <a:solidFill>
                  <a:srgbClr val="00A496"/>
                </a:solidFill>
              </a:rPr>
              <a:t>파일에 오류 코드로 오류 페이지 호출하기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ko-KR" dirty="0">
                <a:solidFill>
                  <a:schemeClr val="tx1"/>
                </a:solidFill>
              </a:rPr>
              <a:t>web.xml </a:t>
            </a:r>
            <a:r>
              <a:rPr lang="ko-KR" altLang="en-US" dirty="0">
                <a:solidFill>
                  <a:schemeClr val="tx1"/>
                </a:solidFill>
              </a:rPr>
              <a:t>파일에 추가 작성하기</a:t>
            </a:r>
          </a:p>
        </p:txBody>
      </p:sp>
      <p:pic>
        <p:nvPicPr>
          <p:cNvPr id="10" name="그림 9">
            <a:extLst>
              <a:ext uri="{FF2B5EF4-FFF2-40B4-BE49-F238E27FC236}">
                <a16:creationId xmlns:a16="http://schemas.microsoft.com/office/drawing/2014/main" id="{4180FFE5-801C-6BDD-ACAE-DA68EE30C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89418" y="1939461"/>
            <a:ext cx="6565165" cy="24796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56141252"/>
      </p:ext>
    </p:extLst>
  </p:cSld>
  <p:clrMapOvr>
    <a:masterClrMapping/>
  </p:clrMapOvr>
  <p:transition/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예외 처리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11-8] web.xml </a:t>
            </a:r>
            <a:r>
              <a:rPr lang="ko-KR" altLang="en-US" b="1" dirty="0">
                <a:solidFill>
                  <a:srgbClr val="00A496"/>
                </a:solidFill>
              </a:rPr>
              <a:t>파일에 오류 코드로 오류 페이지 호출하기</a:t>
            </a:r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dirty="0">
                <a:solidFill>
                  <a:schemeClr val="tx1"/>
                </a:solidFill>
              </a:rPr>
              <a:t>오류 페이지 작성하기</a:t>
            </a:r>
          </a:p>
        </p:txBody>
      </p:sp>
      <p:pic>
        <p:nvPicPr>
          <p:cNvPr id="3" name="그림 2">
            <a:extLst>
              <a:ext uri="{FF2B5EF4-FFF2-40B4-BE49-F238E27FC236}">
                <a16:creationId xmlns:a16="http://schemas.microsoft.com/office/drawing/2014/main" id="{7C4561D0-69B7-410F-36BC-6571A649EB5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94990" y="1654721"/>
            <a:ext cx="5954020" cy="47446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03822405"/>
      </p:ext>
    </p:extLst>
  </p:cSld>
  <p:clrMapOvr>
    <a:masterClrMapping/>
  </p:clrMapOvr>
  <p:transition/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제목 5">
            <a:extLst>
              <a:ext uri="{FF2B5EF4-FFF2-40B4-BE49-F238E27FC236}">
                <a16:creationId xmlns:a16="http://schemas.microsoft.com/office/drawing/2014/main" id="{9B0BA3A0-E2EA-2103-9338-A1DFCC9E42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>
                <a:solidFill>
                  <a:srgbClr val="0082C6"/>
                </a:solidFill>
              </a:rPr>
              <a:t>[</a:t>
            </a:r>
            <a:r>
              <a:rPr lang="ko-KR" altLang="en-US" dirty="0" err="1">
                <a:solidFill>
                  <a:srgbClr val="0082C6"/>
                </a:solidFill>
              </a:rPr>
              <a:t>북마켓</a:t>
            </a:r>
            <a:r>
              <a:rPr lang="en-US" altLang="ko-KR" dirty="0">
                <a:solidFill>
                  <a:srgbClr val="0082C6"/>
                </a:solidFill>
              </a:rPr>
              <a:t>] </a:t>
            </a:r>
            <a:r>
              <a:rPr lang="ko-KR" altLang="en-US" dirty="0">
                <a:solidFill>
                  <a:srgbClr val="0082C6"/>
                </a:solidFill>
              </a:rPr>
              <a:t>예외 처리 페이지 만들기</a:t>
            </a:r>
          </a:p>
        </p:txBody>
      </p:sp>
      <p:sp>
        <p:nvSpPr>
          <p:cNvPr id="7" name="내용 개체 틀 6">
            <a:extLst>
              <a:ext uri="{FF2B5EF4-FFF2-40B4-BE49-F238E27FC236}">
                <a16:creationId xmlns:a16="http://schemas.microsoft.com/office/drawing/2014/main" id="{46CEB189-BAEA-A56C-990E-7509231D25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A496"/>
                </a:solidFill>
              </a:rPr>
              <a:t>[</a:t>
            </a:r>
            <a:r>
              <a:rPr lang="ko-KR" altLang="en-US" b="1" dirty="0">
                <a:solidFill>
                  <a:srgbClr val="00A496"/>
                </a:solidFill>
              </a:rPr>
              <a:t>예제 </a:t>
            </a:r>
            <a:r>
              <a:rPr lang="en-US" altLang="ko-KR" b="1" dirty="0">
                <a:solidFill>
                  <a:srgbClr val="00A496"/>
                </a:solidFill>
              </a:rPr>
              <a:t>11-8] web.xml </a:t>
            </a:r>
            <a:r>
              <a:rPr lang="ko-KR" altLang="en-US" b="1" dirty="0">
                <a:solidFill>
                  <a:srgbClr val="00A496"/>
                </a:solidFill>
              </a:rPr>
              <a:t>파일에 오류 코드로 오류 페이지 호출하기</a:t>
            </a:r>
          </a:p>
          <a:p>
            <a:pPr marL="800100" lvl="1" indent="-342900">
              <a:buFont typeface="+mj-lt"/>
              <a:buAutoNum type="arabicPeriod" startAt="2"/>
            </a:pPr>
            <a:r>
              <a:rPr lang="ko-KR" altLang="en-US" dirty="0">
                <a:solidFill>
                  <a:schemeClr val="tx1"/>
                </a:solidFill>
              </a:rPr>
              <a:t>프로젝트 실행하기</a:t>
            </a:r>
            <a:r>
              <a:rPr lang="en-US" altLang="ko-KR" dirty="0">
                <a:solidFill>
                  <a:schemeClr val="tx1"/>
                </a:solidFill>
              </a:rPr>
              <a:t>: </a:t>
            </a:r>
          </a:p>
          <a:p>
            <a:pPr marL="1257420" lvl="2"/>
            <a:r>
              <a:rPr lang="en-US" altLang="ko-KR" dirty="0">
                <a:solidFill>
                  <a:schemeClr val="tx1"/>
                </a:solidFill>
              </a:rPr>
              <a:t>http://localhost:8080/BookMarket/bookList.jsp</a:t>
            </a:r>
            <a:r>
              <a:rPr lang="ko-KR" altLang="en-US" dirty="0">
                <a:solidFill>
                  <a:schemeClr val="tx1"/>
                </a:solidFill>
              </a:rPr>
              <a:t>를 입력하여 실행 결과 확인하기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42FF9ACD-137E-B318-7754-9FE9313B079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25841" y="2213865"/>
            <a:ext cx="4692318" cy="2617168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1894246380"/>
      </p:ext>
    </p:extLst>
  </p:cSld>
  <p:clrMapOvr>
    <a:masterClrMapping/>
  </p:clrMapOvr>
  <p:transition/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654145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b="0" dirty="0"/>
              <a:t>예외 처리의 개요</a:t>
            </a:r>
            <a:endParaRPr lang="ko-KR" altLang="en-US" dirty="0"/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47AFA1-DBAB-4254-AD78-5960E5961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예외 처리</a:t>
            </a:r>
            <a:endParaRPr lang="en-US" altLang="ko-KR" dirty="0"/>
          </a:p>
          <a:p>
            <a:pPr lvl="1"/>
            <a:r>
              <a:rPr lang="ko-KR" altLang="en-US" b="0" dirty="0"/>
              <a:t>프로그램이 처리되는 동안 특정한 문제가 발생했을 때 처리를 중단하고 다른 처리를 하는 것으로 오류 처리라고도 함</a:t>
            </a:r>
            <a:endParaRPr lang="en-US" altLang="ko-KR" b="0" dirty="0"/>
          </a:p>
          <a:p>
            <a:pPr lvl="1"/>
            <a:r>
              <a:rPr lang="ko-KR" altLang="en-US" b="0" dirty="0"/>
              <a:t>웹 사이트를 이용하다가 주소를 잘못 입력하면 오류 페이지를 보게 됨</a:t>
            </a:r>
            <a:r>
              <a:rPr lang="en-US" altLang="ko-KR" b="0" dirty="0"/>
              <a:t> </a:t>
            </a:r>
          </a:p>
          <a:p>
            <a:pPr lvl="2"/>
            <a:r>
              <a:rPr lang="ko-KR" altLang="en-US" b="0" dirty="0"/>
              <a:t>웹 서버가 제공하는 오류 페이지로 해당 페이지에 발생한 오류</a:t>
            </a:r>
            <a:r>
              <a:rPr lang="en-US" altLang="ko-KR" b="0" dirty="0"/>
              <a:t>, </a:t>
            </a:r>
            <a:r>
              <a:rPr lang="ko-KR" altLang="en-US" b="0" dirty="0"/>
              <a:t>디렉터리 구조</a:t>
            </a:r>
            <a:r>
              <a:rPr lang="en-US" altLang="ko-KR" b="0" dirty="0"/>
              <a:t>, </a:t>
            </a:r>
            <a:r>
              <a:rPr lang="ko-KR" altLang="en-US" b="0" dirty="0" err="1"/>
              <a:t>톰캣</a:t>
            </a:r>
            <a:r>
              <a:rPr lang="ko-KR" altLang="en-US" b="0" dirty="0"/>
              <a:t> 버전 등의 정보가 나타나 있기 때문에 웹 보안이 취약하여 쉽게 해킹 당할 수 있음</a:t>
            </a:r>
            <a:endParaRPr lang="en-US" altLang="ko-KR" b="0" dirty="0"/>
          </a:p>
          <a:p>
            <a:pPr lvl="2"/>
            <a:endParaRPr lang="en-US" altLang="ko-KR" dirty="0"/>
          </a:p>
          <a:p>
            <a:pPr lvl="2"/>
            <a:endParaRPr lang="en-US" altLang="ko-KR" b="0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b="0" dirty="0"/>
          </a:p>
          <a:p>
            <a:pPr lvl="1"/>
            <a:endParaRPr lang="en-US" altLang="ko-KR" b="0" dirty="0"/>
          </a:p>
        </p:txBody>
      </p:sp>
      <p:pic>
        <p:nvPicPr>
          <p:cNvPr id="2" name="그림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83668" y="3284984"/>
            <a:ext cx="5976664" cy="22354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8201324"/>
      </p:ext>
    </p:extLst>
  </p:cSld>
  <p:clrMapOvr>
    <a:masterClrMapping/>
  </p:clrMapOvr>
  <p:transition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>
            <a:extLst>
              <a:ext uri="{FF2B5EF4-FFF2-40B4-BE49-F238E27FC236}">
                <a16:creationId xmlns:a16="http://schemas.microsoft.com/office/drawing/2014/main" id="{EDB1366D-9170-441B-9164-6CC1D3BD7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ko-KR" altLang="en-US" dirty="0"/>
              <a:t>예외 처리의 개요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6547AFA1-DBAB-4254-AD78-5960E59612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ko-KR" altLang="en-US" dirty="0"/>
              <a:t>예외 처리</a:t>
            </a:r>
            <a:endParaRPr lang="en-US" altLang="ko-KR" dirty="0"/>
          </a:p>
          <a:p>
            <a:pPr lvl="1"/>
            <a:r>
              <a:rPr lang="ko-KR" altLang="en-US" b="0" dirty="0"/>
              <a:t> 웹 애플리케이션 실행 도중에 발생할 수 있는 오류에 대비한 예외 처리 코드를 작성하여 비정상적인 종료를 막을 수 있음</a:t>
            </a:r>
            <a:endParaRPr lang="en-US" altLang="ko-KR" b="0" dirty="0"/>
          </a:p>
          <a:p>
            <a:pPr lvl="1"/>
            <a:endParaRPr lang="en-US" altLang="ko-KR" b="0" dirty="0"/>
          </a:p>
          <a:p>
            <a:r>
              <a:rPr lang="ko-KR" altLang="en-US" dirty="0"/>
              <a:t>예외 처리 방법의 종류</a:t>
            </a:r>
          </a:p>
          <a:p>
            <a:endParaRPr lang="ko-KR" altLang="en-US" b="0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dirty="0"/>
          </a:p>
          <a:p>
            <a:pPr lvl="2"/>
            <a:endParaRPr lang="en-US" altLang="ko-KR" b="0" dirty="0"/>
          </a:p>
          <a:p>
            <a:pPr lvl="1"/>
            <a:endParaRPr lang="en-US" altLang="ko-KR" b="0" dirty="0"/>
          </a:p>
        </p:txBody>
      </p:sp>
      <p:pic>
        <p:nvPicPr>
          <p:cNvPr id="5" name="그림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1106615" y="2814385"/>
            <a:ext cx="6710795" cy="1559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86028747"/>
      </p:ext>
    </p:extLst>
  </p:cSld>
  <p:clrMapOvr>
    <a:masterClrMapping/>
  </p:clrMapOvr>
  <p:transition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텍스트 개체 틀 2"/>
          <p:cNvSpPr>
            <a:spLocks noGrp="1"/>
          </p:cNvSpPr>
          <p:nvPr>
            <p:ph type="body" sz="quarter" idx="13"/>
          </p:nvPr>
        </p:nvSpPr>
        <p:spPr>
          <a:xfrm>
            <a:off x="719572" y="3412604"/>
            <a:ext cx="7704856" cy="1726586"/>
          </a:xfrm>
        </p:spPr>
        <p:txBody>
          <a:bodyPr>
            <a:normAutofit/>
          </a:bodyPr>
          <a:lstStyle/>
          <a:p>
            <a:pPr lvl="0">
              <a:defRPr/>
            </a:pPr>
            <a:r>
              <a:rPr lang="en-US" altLang="ko-KR" dirty="0"/>
              <a:t>page </a:t>
            </a:r>
            <a:r>
              <a:rPr lang="ko-KR" altLang="en-US" dirty="0" err="1"/>
              <a:t>디렉티브</a:t>
            </a:r>
            <a:r>
              <a:rPr lang="ko-KR" altLang="en-US" dirty="0"/>
              <a:t> 태그를</a:t>
            </a:r>
          </a:p>
          <a:p>
            <a:pPr lvl="0">
              <a:defRPr/>
            </a:pPr>
            <a:r>
              <a:rPr lang="ko-KR" altLang="en-US" dirty="0"/>
              <a:t>이용한 예외 처리</a:t>
            </a:r>
          </a:p>
        </p:txBody>
      </p:sp>
      <p:sp>
        <p:nvSpPr>
          <p:cNvPr id="4" name="텍스트 개체 틀 3"/>
          <p:cNvSpPr>
            <a:spLocks noGrp="1"/>
          </p:cNvSpPr>
          <p:nvPr>
            <p:ph type="body" sz="quarter" idx="14"/>
          </p:nvPr>
        </p:nvSpPr>
        <p:spPr/>
        <p:txBody>
          <a:bodyPr/>
          <a:lstStyle/>
          <a:p>
            <a:pPr lvl="0">
              <a:defRPr/>
            </a:pPr>
            <a:r>
              <a:rPr lang="en-US" altLang="ko-KR" u="sng" dirty="0"/>
              <a:t>Section 02</a:t>
            </a:r>
          </a:p>
        </p:txBody>
      </p:sp>
    </p:spTree>
    <p:extLst>
      <p:ext uri="{BB962C8B-B14F-4D97-AF65-F5344CB8AC3E}">
        <p14:creationId xmlns:p14="http://schemas.microsoft.com/office/powerpoint/2010/main" val="1206384022"/>
      </p:ext>
    </p:extLst>
  </p:cSld>
  <p:clrMapOvr>
    <a:masterClrMapping/>
  </p:clrMapOvr>
  <p:transition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errorPage</a:t>
            </a:r>
            <a:r>
              <a:rPr lang="en-US" altLang="ko-KR" dirty="0"/>
              <a:t> </a:t>
            </a:r>
            <a:r>
              <a:rPr lang="ko-KR" altLang="en-US" dirty="0"/>
              <a:t>속성으로 오류 페이지 호출하기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0" dirty="0" err="1"/>
              <a:t>errorPage</a:t>
            </a:r>
            <a:r>
              <a:rPr lang="en-US" altLang="ko-KR" b="0" dirty="0"/>
              <a:t> </a:t>
            </a:r>
            <a:r>
              <a:rPr lang="ko-KR" altLang="en-US" b="0" dirty="0"/>
              <a:t>속성</a:t>
            </a:r>
            <a:endParaRPr lang="en-US" altLang="ko-KR" b="0" dirty="0"/>
          </a:p>
          <a:p>
            <a:pPr lvl="1"/>
            <a:r>
              <a:rPr lang="ko-KR" altLang="en-US" b="0" dirty="0"/>
              <a:t>오류 페이지를 호출하는 </a:t>
            </a:r>
            <a:r>
              <a:rPr lang="en-US" altLang="ko-KR" b="0" dirty="0"/>
              <a:t>page </a:t>
            </a:r>
            <a:r>
              <a:rPr lang="ko-KR" altLang="en-US" b="0" dirty="0" err="1"/>
              <a:t>디렉티브</a:t>
            </a:r>
            <a:r>
              <a:rPr lang="ko-KR" altLang="en-US" b="0" dirty="0"/>
              <a:t> 태그의 속성</a:t>
            </a:r>
            <a:endParaRPr lang="en-US" altLang="ko-KR" b="0" dirty="0"/>
          </a:p>
          <a:p>
            <a:pPr lvl="1"/>
            <a:r>
              <a:rPr lang="en-US" altLang="ko-KR" b="0" dirty="0"/>
              <a:t>JSP </a:t>
            </a:r>
            <a:r>
              <a:rPr lang="ko-KR" altLang="en-US" b="0" dirty="0"/>
              <a:t>페이지가 실행되는 도중에 오류가 발생하면 웹 서버의 기본 오류 페이지를 대신하여 </a:t>
            </a:r>
            <a:r>
              <a:rPr lang="en-US" altLang="ko-KR" b="0" dirty="0" err="1"/>
              <a:t>errorPage</a:t>
            </a:r>
            <a:r>
              <a:rPr lang="en-US" altLang="ko-KR" b="0" dirty="0"/>
              <a:t> </a:t>
            </a:r>
            <a:r>
              <a:rPr lang="ko-KR" altLang="en-US" b="0" dirty="0"/>
              <a:t>속성에 설정한 페이지가 오류 페이지로 호출</a:t>
            </a:r>
            <a:endParaRPr lang="en-US" altLang="ko-KR" b="0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 err="1"/>
              <a:t>errorPage</a:t>
            </a:r>
            <a:r>
              <a:rPr lang="en-US" altLang="ko-KR" dirty="0"/>
              <a:t> </a:t>
            </a:r>
            <a:r>
              <a:rPr lang="ko-KR" altLang="en-US" dirty="0"/>
              <a:t>속성 사용 예</a:t>
            </a:r>
          </a:p>
        </p:txBody>
      </p:sp>
      <p:pic>
        <p:nvPicPr>
          <p:cNvPr id="6" name="그림 5">
            <a:extLst>
              <a:ext uri="{FF2B5EF4-FFF2-40B4-BE49-F238E27FC236}">
                <a16:creationId xmlns:a16="http://schemas.microsoft.com/office/drawing/2014/main" id="{F17510C1-F725-1C9B-DE92-ACA998517B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5802" y="2438890"/>
            <a:ext cx="6612396" cy="535289"/>
          </a:xfrm>
          <a:prstGeom prst="rect">
            <a:avLst/>
          </a:prstGeom>
        </p:spPr>
      </p:pic>
      <p:pic>
        <p:nvPicPr>
          <p:cNvPr id="8" name="그림 7">
            <a:extLst>
              <a:ext uri="{FF2B5EF4-FFF2-40B4-BE49-F238E27FC236}">
                <a16:creationId xmlns:a16="http://schemas.microsoft.com/office/drawing/2014/main" id="{53DB9D08-A5DC-4AED-E803-215A6A0E9E0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90064" y="3526673"/>
            <a:ext cx="6604525" cy="329045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37113265"/>
      </p:ext>
    </p:extLst>
  </p:cSld>
  <p:clrMapOvr>
    <a:masterClrMapping/>
  </p:clrMapOvr>
  <p:transition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제목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1. </a:t>
            </a:r>
            <a:r>
              <a:rPr lang="en-US" altLang="ko-KR" dirty="0" err="1"/>
              <a:t>errorPage</a:t>
            </a:r>
            <a:r>
              <a:rPr lang="en-US" altLang="ko-KR" dirty="0"/>
              <a:t> </a:t>
            </a:r>
            <a:r>
              <a:rPr lang="ko-KR" altLang="en-US" dirty="0"/>
              <a:t>속성으로 오류 페이지 호출하기</a:t>
            </a:r>
          </a:p>
        </p:txBody>
      </p:sp>
      <p:sp>
        <p:nvSpPr>
          <p:cNvPr id="2" name="내용 개체 틀 1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ko-KR" b="1" dirty="0">
                <a:solidFill>
                  <a:srgbClr val="0070C0"/>
                </a:solidFill>
              </a:rPr>
              <a:t>[</a:t>
            </a:r>
            <a:r>
              <a:rPr lang="ko-KR" altLang="en-US" b="1" dirty="0">
                <a:solidFill>
                  <a:srgbClr val="0070C0"/>
                </a:solidFill>
              </a:rPr>
              <a:t>예제 </a:t>
            </a:r>
            <a:r>
              <a:rPr lang="en-US" altLang="ko-KR" b="1" dirty="0">
                <a:solidFill>
                  <a:srgbClr val="0070C0"/>
                </a:solidFill>
              </a:rPr>
              <a:t>11-1] page </a:t>
            </a:r>
            <a:r>
              <a:rPr lang="ko-KR" altLang="en-US" b="1" dirty="0" err="1">
                <a:solidFill>
                  <a:srgbClr val="0070C0"/>
                </a:solidFill>
              </a:rPr>
              <a:t>디렉티브</a:t>
            </a:r>
            <a:r>
              <a:rPr lang="ko-KR" altLang="en-US" b="1" dirty="0">
                <a:solidFill>
                  <a:srgbClr val="0070C0"/>
                </a:solidFill>
              </a:rPr>
              <a:t> 태그에 </a:t>
            </a:r>
            <a:r>
              <a:rPr lang="en-US" altLang="ko-KR" b="1" dirty="0" err="1">
                <a:solidFill>
                  <a:srgbClr val="0070C0"/>
                </a:solidFill>
              </a:rPr>
              <a:t>errorPage</a:t>
            </a:r>
            <a:r>
              <a:rPr lang="en-US" altLang="ko-KR" b="1" dirty="0">
                <a:solidFill>
                  <a:srgbClr val="0070C0"/>
                </a:solidFill>
              </a:rPr>
              <a:t> </a:t>
            </a:r>
            <a:r>
              <a:rPr lang="ko-KR" altLang="en-US" b="1" dirty="0">
                <a:solidFill>
                  <a:srgbClr val="0070C0"/>
                </a:solidFill>
              </a:rPr>
              <a:t>속성을 이용하여 오류 페이지 호출하기</a:t>
            </a:r>
            <a:endParaRPr lang="en-US" altLang="ko-KR" b="1" dirty="0">
              <a:solidFill>
                <a:srgbClr val="0070C0"/>
              </a:solidFill>
            </a:endParaRPr>
          </a:p>
          <a:p>
            <a:pPr lvl="1"/>
            <a:r>
              <a:rPr lang="en-US" altLang="ko-KR" dirty="0">
                <a:solidFill>
                  <a:schemeClr val="tx1"/>
                </a:solidFill>
              </a:rPr>
              <a:t>JSP </a:t>
            </a:r>
            <a:r>
              <a:rPr lang="ko-KR" altLang="en-US" dirty="0">
                <a:solidFill>
                  <a:schemeClr val="tx1"/>
                </a:solidFill>
              </a:rPr>
              <a:t>페이지 작성하기</a:t>
            </a:r>
            <a:endParaRPr lang="en-US" altLang="ko-KR" dirty="0">
              <a:solidFill>
                <a:schemeClr val="tx1"/>
              </a:solidFill>
            </a:endParaRP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8FE3705-EDC9-B910-2058-4D77AB67E1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09097" y="1977946"/>
            <a:ext cx="6525805" cy="2936219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D885C55A-3820-42C8-B6F0-DE49C6CF3B9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202070" y="4644135"/>
            <a:ext cx="2502756" cy="845086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677804631"/>
      </p:ext>
    </p:extLst>
  </p:cSld>
  <p:clrMapOvr>
    <a:masterClrMapping/>
  </p:clrMapOvr>
  <p:transition/>
</p:sld>
</file>

<file path=ppt/theme/theme1.xml><?xml version="1.0" encoding="utf-8"?>
<a:theme xmlns:a="http://schemas.openxmlformats.org/drawingml/2006/main" name="ch01_JAVA 들여다보기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/>
        <a:ea typeface=""/>
        <a:cs typeface=""/>
        <a:font script="Jpan" typeface="MS PGothic"/>
        <a:font script="Hang" typeface="맑은 고딕"/>
        <a:font script="Hans" typeface="SimSun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/>
        </a:ln>
        <a:ln w="12700" cap="flat" cmpd="sng" algn="ctr">
          <a:solidFill>
            <a:schemeClr val="phClr"/>
          </a:solidFill>
          <a:prstDash val="solid"/>
          <a:miter/>
        </a:ln>
        <a:ln w="1905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1176</TotalTime>
  <Words>1050</Words>
  <Application>Microsoft Office PowerPoint</Application>
  <PresentationFormat>화면 슬라이드 쇼(4:3)</PresentationFormat>
  <Paragraphs>158</Paragraphs>
  <Slides>47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6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47</vt:i4>
      </vt:variant>
    </vt:vector>
  </HeadingPairs>
  <TitlesOfParts>
    <vt:vector size="54" baseType="lpstr">
      <vt:lpstr>HY견고딕</vt:lpstr>
      <vt:lpstr>맑은 고딕</vt:lpstr>
      <vt:lpstr>한컴바탕</vt:lpstr>
      <vt:lpstr>Arial</vt:lpstr>
      <vt:lpstr>Arial Black</vt:lpstr>
      <vt:lpstr>Wingdings</vt:lpstr>
      <vt:lpstr>ch01_JAVA 들여다보기</vt:lpstr>
      <vt:lpstr>PowerPoint 프레젠테이션</vt:lpstr>
      <vt:lpstr>PowerPoint 프레젠테이션</vt:lpstr>
      <vt:lpstr>PowerPoint 프레젠테이션</vt:lpstr>
      <vt:lpstr>PowerPoint 프레젠테이션</vt:lpstr>
      <vt:lpstr>1. 예외 처리의 개요</vt:lpstr>
      <vt:lpstr>1. 예외 처리의 개요</vt:lpstr>
      <vt:lpstr>PowerPoint 프레젠테이션</vt:lpstr>
      <vt:lpstr>1. errorPage 속성으로 오류 페이지 호출하기</vt:lpstr>
      <vt:lpstr>1. errorPage 속성으로 오류 페이지 호출하기</vt:lpstr>
      <vt:lpstr>1. errorPage 속성으로 오류 페이지 호출하기</vt:lpstr>
      <vt:lpstr>2. isErrorPage 속성으로 오류 페이지 만들기</vt:lpstr>
      <vt:lpstr>2. isErrorPage 속성으로 오류 페이지 만들기</vt:lpstr>
      <vt:lpstr>2. isErrorPage 속성으로 오류 페이지 만들기</vt:lpstr>
      <vt:lpstr>2. isErrorPage 속성으로 오류 페이지 만들기</vt:lpstr>
      <vt:lpstr>2. isErrorPage 속성으로 오류 페이지 만들기</vt:lpstr>
      <vt:lpstr>2. isErrorPage 속성으로 오류 페이지 만들기</vt:lpstr>
      <vt:lpstr>2. isErrorPage 속성으로 오류 페이지 만들기</vt:lpstr>
      <vt:lpstr>PowerPoint 프레젠테이션</vt:lpstr>
      <vt:lpstr>1. 오류 코드로 오류 페이지 호출하기</vt:lpstr>
      <vt:lpstr>1. 오류 코드로 오류 페이지 호출하기</vt:lpstr>
      <vt:lpstr>1. 오류 코드로 오류 페이지 호출하기</vt:lpstr>
      <vt:lpstr>1. 오류 코드로 오류 페이지 호출하기</vt:lpstr>
      <vt:lpstr>1. 오류 코드로 오류 페이지 호출하기</vt:lpstr>
      <vt:lpstr>1. 오류 코드로 오류 페이지 호출하기</vt:lpstr>
      <vt:lpstr>1. 오류 코드로 오류 페이지 호출하기</vt:lpstr>
      <vt:lpstr>2. 예외 유형으로 오류 페이지 호출하기</vt:lpstr>
      <vt:lpstr>2. 예외 유형으로 오류 페이지 호출하기</vt:lpstr>
      <vt:lpstr>2. 예외 유형으로 오류 페이지 호출하기</vt:lpstr>
      <vt:lpstr>2. 예외 유형으로 오류 페이지 호출하기</vt:lpstr>
      <vt:lpstr>2. 예외 유형으로 오류 페이지 호출하기</vt:lpstr>
      <vt:lpstr>2. 예외 유형으로 오류 페이지 호출하기</vt:lpstr>
      <vt:lpstr>PowerPoint 프레젠테이션</vt:lpstr>
      <vt:lpstr>1. try-catch-finally를 이용한 예외 처리</vt:lpstr>
      <vt:lpstr>1. try-catch-finally를 이용한 예외 처리</vt:lpstr>
      <vt:lpstr>1. try-catch-finally를 이용한 예외 처리</vt:lpstr>
      <vt:lpstr>1. try-catch-finally를 이용한 예외 처리</vt:lpstr>
      <vt:lpstr>1. try-catch-finally를 이용한 예외 처리</vt:lpstr>
      <vt:lpstr>PowerPoint 프레젠테이션</vt:lpstr>
      <vt:lpstr>[북마켓] 예외 처리 페이지 만들기</vt:lpstr>
      <vt:lpstr>[북마켓] 예외 처리 페이지 만들기</vt:lpstr>
      <vt:lpstr>[북마켓] 예외 처리 페이지 만들기</vt:lpstr>
      <vt:lpstr>[북마켓] 예외 처리 페이지 만들기</vt:lpstr>
      <vt:lpstr>[북마켓] 예외 처리 페이지 만들기</vt:lpstr>
      <vt:lpstr>[북마켓] 예외 처리 페이지 만들기</vt:lpstr>
      <vt:lpstr>[북마켓] 예외 처리 페이지 만들기</vt:lpstr>
      <vt:lpstr>[북마켓] 예외 처리 페이지 만들기</vt:lpstr>
      <vt:lpstr>PowerPoint 프레젠테이션</vt:lpstr>
    </vt:vector>
  </TitlesOfParts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1장. 유닉스 개요 및 기본 사용법</dc:title>
  <dc:creator>한빛아카데미(주)</dc:creator>
  <cp:lastModifiedBy>tj</cp:lastModifiedBy>
  <cp:revision>2079</cp:revision>
  <dcterms:created xsi:type="dcterms:W3CDTF">2012-07-23T02:34:37Z</dcterms:created>
  <dcterms:modified xsi:type="dcterms:W3CDTF">2025-04-29T09:11:07Z</dcterms:modified>
  <cp:version>1000.0000.01</cp:version>
</cp:coreProperties>
</file>