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1"/>
  </p:notesMasterIdLst>
  <p:handoutMasterIdLst>
    <p:handoutMasterId r:id="rId42"/>
  </p:handoutMasterIdLst>
  <p:sldIdLst>
    <p:sldId id="257" r:id="rId2"/>
    <p:sldId id="258" r:id="rId3"/>
    <p:sldId id="259" r:id="rId4"/>
    <p:sldId id="260" r:id="rId5"/>
    <p:sldId id="878" r:id="rId6"/>
    <p:sldId id="880" r:id="rId7"/>
    <p:sldId id="881" r:id="rId8"/>
    <p:sldId id="882" r:id="rId9"/>
    <p:sldId id="326" r:id="rId10"/>
    <p:sldId id="883" r:id="rId11"/>
    <p:sldId id="913" r:id="rId12"/>
    <p:sldId id="914" r:id="rId13"/>
    <p:sldId id="327" r:id="rId14"/>
    <p:sldId id="887" r:id="rId15"/>
    <p:sldId id="888" r:id="rId16"/>
    <p:sldId id="915" r:id="rId17"/>
    <p:sldId id="912" r:id="rId18"/>
    <p:sldId id="890" r:id="rId19"/>
    <p:sldId id="916" r:id="rId20"/>
    <p:sldId id="275" r:id="rId21"/>
    <p:sldId id="349" r:id="rId22"/>
    <p:sldId id="324" r:id="rId23"/>
    <p:sldId id="911" r:id="rId24"/>
    <p:sldId id="917" r:id="rId25"/>
    <p:sldId id="918" r:id="rId26"/>
    <p:sldId id="919" r:id="rId27"/>
    <p:sldId id="922" r:id="rId28"/>
    <p:sldId id="921" r:id="rId29"/>
    <p:sldId id="920" r:id="rId30"/>
    <p:sldId id="923" r:id="rId31"/>
    <p:sldId id="924" r:id="rId32"/>
    <p:sldId id="925" r:id="rId33"/>
    <p:sldId id="926" r:id="rId34"/>
    <p:sldId id="927" r:id="rId35"/>
    <p:sldId id="928" r:id="rId36"/>
    <p:sldId id="929" r:id="rId37"/>
    <p:sldId id="930" r:id="rId38"/>
    <p:sldId id="931" r:id="rId39"/>
    <p:sldId id="282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7" autoAdjust="0"/>
    <p:restoredTop sz="94317" autoAdjust="0"/>
  </p:normalViewPr>
  <p:slideViewPr>
    <p:cSldViewPr>
      <p:cViewPr varScale="1">
        <p:scale>
          <a:sx n="115" d="100"/>
          <a:sy n="115" d="100"/>
        </p:scale>
        <p:origin x="1872" y="108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40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501565" y="836712"/>
            <a:ext cx="3308919" cy="286232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14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쿠키</a:t>
            </a:r>
            <a:r>
              <a:rPr kumimoji="1" lang="en-US" altLang="ko-KR" sz="4000" b="1" spc="-150" dirty="0">
                <a:latin typeface="+mj-ea"/>
                <a:ea typeface="+mj-ea"/>
              </a:rPr>
              <a:t>: 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주문 처리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페이지 만들기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쿠키 생성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쿠키 생성</a:t>
            </a:r>
          </a:p>
          <a:p>
            <a:pPr lvl="1"/>
            <a:r>
              <a:rPr lang="en-US" altLang="ko-KR" b="0" dirty="0"/>
              <a:t>Cookie( ) </a:t>
            </a:r>
            <a:r>
              <a:rPr lang="ko-KR" altLang="en-US" b="0" dirty="0"/>
              <a:t>메소드를 사용함</a:t>
            </a:r>
            <a:endParaRPr lang="en-US" altLang="ko-KR" b="0" dirty="0"/>
          </a:p>
          <a:p>
            <a:pPr lvl="1"/>
            <a:r>
              <a:rPr lang="ko-KR" altLang="en-US" b="0" dirty="0"/>
              <a:t>쿠키를 생성한 후에는 반드시 </a:t>
            </a:r>
            <a:r>
              <a:rPr lang="en-US" altLang="ko-KR" b="0" dirty="0"/>
              <a:t>response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addCookie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메소드로</a:t>
            </a:r>
            <a:r>
              <a:rPr lang="ko-KR" altLang="en-US" b="0" dirty="0"/>
              <a:t> 쿠키를 설정해야 </a:t>
            </a:r>
            <a:r>
              <a:rPr lang="ko-KR" altLang="en-US" dirty="0"/>
              <a:t>함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b="0" dirty="0"/>
              <a:t>첫 번째 매개변수 </a:t>
            </a:r>
            <a:r>
              <a:rPr lang="en-US" altLang="ko-KR" b="0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b="0" dirty="0"/>
              <a:t> 쿠키를 식별하기 위한 이름</a:t>
            </a:r>
            <a:r>
              <a:rPr lang="en-US" altLang="ko-KR" b="0" dirty="0"/>
              <a:t> 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b="0" dirty="0"/>
              <a:t>두 번째 매개변수 </a:t>
            </a:r>
            <a:r>
              <a:rPr lang="en-US" altLang="ko-KR" b="0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b="0" dirty="0"/>
              <a:t> 쿠키 값</a:t>
            </a:r>
            <a:endParaRPr lang="en-US" altLang="ko-KR" b="0" dirty="0"/>
          </a:p>
          <a:p>
            <a:pPr marL="742830" lvl="1" indent="-342900"/>
            <a:endParaRPr lang="en-US" altLang="ko-KR" dirty="0"/>
          </a:p>
          <a:p>
            <a:pPr marL="314190" indent="-342900"/>
            <a:r>
              <a:rPr lang="en-US" altLang="ko-KR" dirty="0"/>
              <a:t>Cookie()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DADEF8-FB01-FDF3-4502-1A2F12CF6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2393885"/>
            <a:ext cx="6596653" cy="5195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D12816-C93E-C26C-01EE-7C420AC2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02" y="4532895"/>
            <a:ext cx="6604525" cy="75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452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쿠키 생성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14-1] </a:t>
            </a:r>
            <a:r>
              <a:rPr lang="ko-KR" altLang="en-US" b="1" dirty="0">
                <a:solidFill>
                  <a:srgbClr val="0070C0"/>
                </a:solidFill>
              </a:rPr>
              <a:t>쿠키 생성하기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A625F3-E6CA-4D15-E06C-AFF827854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16" y="1339008"/>
            <a:ext cx="5996957" cy="33992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A0EFAB-B826-FC68-C903-15425ADF4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945" y="4873465"/>
            <a:ext cx="2275233" cy="1359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C17CC6-D8AE-6056-6B57-964CE89BD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690" y="4858690"/>
            <a:ext cx="2600267" cy="13740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957656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쿠키 생성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14-1] </a:t>
            </a:r>
            <a:r>
              <a:rPr lang="ko-KR" altLang="en-US" b="1" dirty="0">
                <a:solidFill>
                  <a:srgbClr val="0070C0"/>
                </a:solidFill>
              </a:rPr>
              <a:t>쿠키 생성하기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97BBEC2-DD92-4681-4C91-417B8CF2AD79}"/>
              </a:ext>
            </a:extLst>
          </p:cNvPr>
          <p:cNvGrpSpPr/>
          <p:nvPr/>
        </p:nvGrpSpPr>
        <p:grpSpPr>
          <a:xfrm>
            <a:off x="1594990" y="1153622"/>
            <a:ext cx="5955573" cy="5595256"/>
            <a:chOff x="1594990" y="1153622"/>
            <a:chExt cx="5955573" cy="559525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BD3C0E3-034F-0024-1811-860433DBB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990" y="1153622"/>
              <a:ext cx="5954020" cy="493067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CC3D77A-68C7-2F8B-C9DE-3365588E3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6543" y="6069032"/>
              <a:ext cx="5954020" cy="6798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62329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05151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/>
              <a:t>쿠키 정보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19304435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쿠키 객체 얻기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쿠키 객체 얻기</a:t>
            </a:r>
          </a:p>
          <a:p>
            <a:pPr lvl="1"/>
            <a:r>
              <a:rPr lang="ko-KR" altLang="en-US" b="0" dirty="0"/>
              <a:t>클라이언트에 저장된 모든 쿠키 객체를 가져오려면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getCookies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사용함</a:t>
            </a:r>
            <a:endParaRPr lang="en-US" altLang="ko-KR" b="0" dirty="0"/>
          </a:p>
          <a:p>
            <a:pPr lvl="1"/>
            <a:r>
              <a:rPr lang="ko-KR" altLang="en-US" b="0" dirty="0"/>
              <a:t>쿠키 객체가 여러 개일 때는 배열 형태로 가져옴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getCookies</a:t>
            </a:r>
            <a:r>
              <a:rPr lang="en-US" altLang="ko-KR" dirty="0"/>
              <a:t>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A87DB2-B61D-FAB5-1B77-354BE1AB1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46" y="2438890"/>
            <a:ext cx="6580909" cy="5116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7CAEBD-E632-B22F-AA6B-B0A5DC92B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10" y="3629535"/>
            <a:ext cx="6588781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2010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쿠키 객체의 정보 얻기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쿠키 객체의 정보 얻기</a:t>
            </a:r>
            <a:endParaRPr lang="en-US" altLang="ko-KR" dirty="0"/>
          </a:p>
          <a:p>
            <a:pPr lvl="1"/>
            <a:r>
              <a:rPr lang="ko-KR" altLang="en-US" b="0" dirty="0"/>
              <a:t>쿠키 객체에 저장된 쿠키 이름과 값을 가져오기 위해 </a:t>
            </a:r>
            <a:r>
              <a:rPr lang="en-US" altLang="ko-KR" b="0" dirty="0" err="1"/>
              <a:t>getName</a:t>
            </a:r>
            <a:r>
              <a:rPr lang="en-US" altLang="ko-KR" b="0" dirty="0"/>
              <a:t>( ), </a:t>
            </a:r>
            <a:r>
              <a:rPr lang="en-US" altLang="ko-KR" b="0" dirty="0" err="1"/>
              <a:t>getValue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사용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getName</a:t>
            </a:r>
            <a:r>
              <a:rPr lang="en-US" altLang="ko-KR" dirty="0"/>
              <a:t>(), </a:t>
            </a:r>
            <a:r>
              <a:rPr lang="en-US" altLang="ko-KR" dirty="0" err="1"/>
              <a:t>getValue</a:t>
            </a:r>
            <a:r>
              <a:rPr lang="en-US" altLang="ko-KR" dirty="0"/>
              <a:t>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F972D8-170A-5BA5-1A79-311CCF7C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1943835"/>
            <a:ext cx="6596653" cy="7793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7B5A18-9549-BD3E-39A8-2C6B82D80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74" y="3474005"/>
            <a:ext cx="6596653" cy="125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3700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쿠키 객체의 정보 얻기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14-2] </a:t>
            </a:r>
            <a:r>
              <a:rPr lang="ko-KR" altLang="en-US" b="1" dirty="0">
                <a:solidFill>
                  <a:srgbClr val="0070C0"/>
                </a:solidFill>
              </a:rPr>
              <a:t>쿠키 객체에 저장된 모든 쿠키 값 가져와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BD061E-01C9-B690-3821-38A76DB15E00}"/>
              </a:ext>
            </a:extLst>
          </p:cNvPr>
          <p:cNvGrpSpPr/>
          <p:nvPr/>
        </p:nvGrpSpPr>
        <p:grpSpPr>
          <a:xfrm>
            <a:off x="1602147" y="1489809"/>
            <a:ext cx="6558520" cy="5089541"/>
            <a:chOff x="1602147" y="1489809"/>
            <a:chExt cx="6558520" cy="508954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86FF771-6FCA-FA8E-738B-BA9DF8718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147" y="1489809"/>
              <a:ext cx="5939706" cy="427945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C54AE1F-7D63-7A53-2CFB-49B01BA4E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6381" y="4854664"/>
              <a:ext cx="2074286" cy="17246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8486673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05151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/>
              <a:t>쿠키 삭제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124036582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쿠키 삭제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쿠키 삭제</a:t>
            </a:r>
            <a:endParaRPr lang="en-US" altLang="ko-KR" dirty="0"/>
          </a:p>
          <a:p>
            <a:pPr lvl="1"/>
            <a:r>
              <a:rPr lang="ko-KR" altLang="en-US" b="0" dirty="0"/>
              <a:t>쿠키의 유효 기간을 결정하는 </a:t>
            </a:r>
            <a:r>
              <a:rPr lang="en-US" altLang="ko-KR" b="0" dirty="0" err="1"/>
              <a:t>setMaxAge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메소드에</a:t>
            </a:r>
            <a:r>
              <a:rPr lang="ko-KR" altLang="en-US" b="0" dirty="0"/>
              <a:t> 유효 기간을 </a:t>
            </a:r>
            <a:r>
              <a:rPr lang="en-US" altLang="ko-KR" b="0" dirty="0"/>
              <a:t>0</a:t>
            </a:r>
            <a:r>
              <a:rPr lang="ko-KR" altLang="en-US" b="0" dirty="0"/>
              <a:t>으로 설정하여 쿠키를 삭제할 수 있음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r>
              <a:rPr lang="en-US" altLang="ko-KR" b="0" dirty="0" err="1"/>
              <a:t>setMaxAge</a:t>
            </a:r>
            <a:r>
              <a:rPr lang="en-US" altLang="ko-KR" b="0" dirty="0"/>
              <a:t>() </a:t>
            </a:r>
            <a:r>
              <a:rPr lang="ko-KR" altLang="en-US" b="0" dirty="0"/>
              <a:t>메소드 사용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CA6415-D246-6BA8-9AE4-65BFD009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1988840"/>
            <a:ext cx="6604525" cy="5431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B59775-4DC6-79C8-7235-66A902CAF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7" y="3158970"/>
            <a:ext cx="6604525" cy="103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6276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쿠키 삭제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14-3] </a:t>
            </a:r>
            <a:r>
              <a:rPr lang="ko-KR" altLang="en-US" b="1" dirty="0">
                <a:solidFill>
                  <a:srgbClr val="0070C0"/>
                </a:solidFill>
              </a:rPr>
              <a:t>쿠키 객체에 저장된 모든 쿠키 값 가져와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6030FA-4A50-A674-98D1-421609AE6BDE}"/>
              </a:ext>
            </a:extLst>
          </p:cNvPr>
          <p:cNvGrpSpPr/>
          <p:nvPr/>
        </p:nvGrpSpPr>
        <p:grpSpPr>
          <a:xfrm>
            <a:off x="1602147" y="1430798"/>
            <a:ext cx="5939706" cy="4968532"/>
            <a:chOff x="1602147" y="1268760"/>
            <a:chExt cx="5939706" cy="49685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3115E13-4DF9-5F1B-897B-C96893FE7409}"/>
                </a:ext>
              </a:extLst>
            </p:cNvPr>
            <p:cNvGrpSpPr/>
            <p:nvPr/>
          </p:nvGrpSpPr>
          <p:grpSpPr>
            <a:xfrm>
              <a:off x="1602147" y="1268760"/>
              <a:ext cx="5939706" cy="4214731"/>
              <a:chOff x="1602147" y="1268760"/>
              <a:chExt cx="5939706" cy="421473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98EFED76-ABA9-C895-0874-463712141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02147" y="1268760"/>
                <a:ext cx="5939706" cy="1044815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73D6C487-C8B1-01C0-E3F0-714EDD201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2147" y="2277480"/>
                <a:ext cx="5939706" cy="3206011"/>
              </a:xfrm>
              <a:prstGeom prst="rect">
                <a:avLst/>
              </a:prstGeom>
            </p:spPr>
          </p:pic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75187F4-82C3-08A9-BD8C-9C29A3CB0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51112" y="4941187"/>
              <a:ext cx="2390741" cy="12961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3281924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쿠키의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쿠키 생성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쿠키 정보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쿠키 삭제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주문 처리 페이지 만들기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902878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0082C6"/>
                </a:solidFill>
              </a:rPr>
              <a:t>[</a:t>
            </a:r>
            <a:r>
              <a:rPr lang="ko-KR" altLang="en-US" sz="4000" dirty="0" err="1">
                <a:solidFill>
                  <a:srgbClr val="0082C6"/>
                </a:solidFill>
              </a:rPr>
              <a:t>북마켓</a:t>
            </a:r>
            <a:r>
              <a:rPr lang="en-US" altLang="ko-KR" sz="4000" dirty="0">
                <a:solidFill>
                  <a:srgbClr val="0082C6"/>
                </a:solidFill>
              </a:rPr>
              <a:t>] </a:t>
            </a:r>
            <a:r>
              <a:rPr lang="ko-KR" altLang="en-US" sz="4000" dirty="0"/>
              <a:t>주문 처리 페이지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2548" y="1607713"/>
            <a:ext cx="6378900" cy="41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AD5706-EE99-87C9-C66F-DAF26C30C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802" y="1133098"/>
            <a:ext cx="6651909" cy="3025035"/>
          </a:xfrm>
          <a:prstGeom prst="rect">
            <a:avLst/>
          </a:prstGeom>
        </p:spPr>
      </p:pic>
      <p:pic>
        <p:nvPicPr>
          <p:cNvPr id="3" name="그림 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F6B518E-1F59-DDDC-4118-E5F767BEC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02" y="4177297"/>
            <a:ext cx="6612396" cy="264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장바구니 페이지 수정하기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972EB7-356A-9EA5-F38E-D4DD30A2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90" y="2441434"/>
            <a:ext cx="5954020" cy="19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5841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배송 정보 페이지 작성하기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135C51D-04F0-067C-1F42-1DE00B342B5F}"/>
              </a:ext>
            </a:extLst>
          </p:cNvPr>
          <p:cNvGrpSpPr/>
          <p:nvPr/>
        </p:nvGrpSpPr>
        <p:grpSpPr>
          <a:xfrm>
            <a:off x="1576640" y="1461025"/>
            <a:ext cx="5965213" cy="5159673"/>
            <a:chOff x="1576640" y="1461025"/>
            <a:chExt cx="5965213" cy="515967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7F697DC-0AE1-722C-42B1-035DF419E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147" y="1461025"/>
              <a:ext cx="5939706" cy="19679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FB09374-9B7F-7300-1EB0-639AFB255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6640" y="3429000"/>
              <a:ext cx="5954020" cy="31916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099762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999889-9C15-C1D2-2F0E-F4DDEDD64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658" y="1291819"/>
            <a:ext cx="5816682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0164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003DC9-F76B-6A23-4D22-1661C9D7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016" y="1358770"/>
            <a:ext cx="5793967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1455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배송 정보 처리 페이지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912B73-C3D0-12C8-270E-1D540E64B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431"/>
          <a:stretch/>
        </p:blipFill>
        <p:spPr>
          <a:xfrm>
            <a:off x="1594862" y="1745361"/>
            <a:ext cx="5954276" cy="45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3615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F6FF8E-212B-66F3-EA0A-C2AD0C00A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67" y="1679291"/>
            <a:ext cx="5946864" cy="349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9347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주문 정보 페이지 작성하기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CBE04F-9EF6-94FD-CBB8-0614F297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04" y="1561849"/>
            <a:ext cx="5930390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17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쿠키의 개념을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쿠키 생성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쿠키 정보를 얻어오는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쿠키 삭제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북마켓의 주문 처리 페이지를 만듭니다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319E53-04E3-9A0C-D73E-5E5414C9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10" y="1181612"/>
            <a:ext cx="5900981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5358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54EB453-CD70-8EC4-7936-E374ED782568}"/>
              </a:ext>
            </a:extLst>
          </p:cNvPr>
          <p:cNvGrpSpPr/>
          <p:nvPr/>
        </p:nvGrpSpPr>
        <p:grpSpPr>
          <a:xfrm>
            <a:off x="1580677" y="1313765"/>
            <a:ext cx="5982646" cy="5284988"/>
            <a:chOff x="1580677" y="1114342"/>
            <a:chExt cx="5982646" cy="528498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D214B1C-7D84-B8FF-981B-1D40AB707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0678" y="1114342"/>
              <a:ext cx="5982645" cy="270507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B67E807-96F3-7323-4884-05BE822E28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4893"/>
            <a:stretch/>
          </p:blipFill>
          <p:spPr>
            <a:xfrm>
              <a:off x="1580677" y="3819413"/>
              <a:ext cx="5975488" cy="2579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852642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F5B9CC-8BDC-FA1D-ADD3-300683CC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675" y="1154488"/>
            <a:ext cx="5640683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1029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C31C09-4DDF-CF89-743F-EA4E8E8E0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735" y="1192391"/>
            <a:ext cx="5814530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9145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  <a:p>
            <a:pPr marL="800100" lvl="1" indent="-342900"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주문 완료 페이지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B0565E-04C0-3CCC-896B-19F1F63A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808820"/>
            <a:ext cx="5968332" cy="44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3016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60C3D70-9990-C851-4364-B94C3DC1FADA}"/>
              </a:ext>
            </a:extLst>
          </p:cNvPr>
          <p:cNvGrpSpPr/>
          <p:nvPr/>
        </p:nvGrpSpPr>
        <p:grpSpPr>
          <a:xfrm>
            <a:off x="1585365" y="1313765"/>
            <a:ext cx="5963645" cy="5231236"/>
            <a:chOff x="1585365" y="1313765"/>
            <a:chExt cx="5963645" cy="52312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38A0D0A-56E0-E28B-881D-27ABF1B5E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990" y="1313765"/>
              <a:ext cx="5954020" cy="318454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2B7243A-59B6-7EA6-2694-867FCDCAB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5365" y="4498306"/>
              <a:ext cx="5954020" cy="2046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69224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6D9FA6-464E-98F6-D991-3EE1A9E99ABE}"/>
              </a:ext>
            </a:extLst>
          </p:cNvPr>
          <p:cNvGrpSpPr/>
          <p:nvPr/>
        </p:nvGrpSpPr>
        <p:grpSpPr>
          <a:xfrm>
            <a:off x="1421650" y="1151973"/>
            <a:ext cx="7470830" cy="5667768"/>
            <a:chOff x="1421650" y="1151973"/>
            <a:chExt cx="7470830" cy="566776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787FE99-682D-DA53-CB40-1CB041D0F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1650" y="1151973"/>
              <a:ext cx="5276453" cy="566776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2F17344-C937-00E6-3A8D-B5F7FC565D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6371"/>
            <a:stretch/>
          </p:blipFill>
          <p:spPr>
            <a:xfrm>
              <a:off x="5448371" y="5609680"/>
              <a:ext cx="3444109" cy="1210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617362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  <a:p>
            <a:pPr marL="800100" lvl="1" indent="-342900">
              <a:buFont typeface="+mj-lt"/>
              <a:buAutoNum type="arabicPeriod" startAt="6"/>
            </a:pPr>
            <a:r>
              <a:rPr lang="ko-KR" altLang="en-US" dirty="0">
                <a:solidFill>
                  <a:schemeClr val="tx1"/>
                </a:solidFill>
              </a:rPr>
              <a:t>주문 취소 페이지 작성하기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3353D64-B7EA-EBC5-E97F-FC8F6F1A6E79}"/>
              </a:ext>
            </a:extLst>
          </p:cNvPr>
          <p:cNvGrpSpPr/>
          <p:nvPr/>
        </p:nvGrpSpPr>
        <p:grpSpPr>
          <a:xfrm>
            <a:off x="1591412" y="1808820"/>
            <a:ext cx="5961176" cy="4455496"/>
            <a:chOff x="1594990" y="1493785"/>
            <a:chExt cx="5961176" cy="445549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65FBF0A-4462-24B8-EF84-8C13B6D73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990" y="1493785"/>
              <a:ext cx="5954020" cy="404329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BA085E7-B365-6863-6842-53F90814AE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6019"/>
            <a:stretch/>
          </p:blipFill>
          <p:spPr>
            <a:xfrm>
              <a:off x="1594990" y="5537081"/>
              <a:ext cx="5961176" cy="41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184570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14-4]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A085E7-B365-6863-6842-53F90814AE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64"/>
          <a:stretch/>
        </p:blipFill>
        <p:spPr>
          <a:xfrm>
            <a:off x="1646675" y="1943835"/>
            <a:ext cx="5961176" cy="249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3149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쿠키의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쿠키의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쿠키</a:t>
            </a:r>
            <a:r>
              <a:rPr lang="en-US" altLang="ko-KR" dirty="0"/>
              <a:t>(cookie)</a:t>
            </a:r>
          </a:p>
          <a:p>
            <a:pPr lvl="1"/>
            <a:r>
              <a:rPr lang="ko-KR" altLang="en-US" b="0" dirty="0"/>
              <a:t>클라이언트와 웹 서버 간의 상태를 지속적으로 유지하는 방법</a:t>
            </a:r>
            <a:endParaRPr lang="en-US" altLang="ko-KR" b="0" dirty="0"/>
          </a:p>
          <a:p>
            <a:pPr lvl="1"/>
            <a:r>
              <a:rPr lang="ko-KR" altLang="en-US" b="0" dirty="0"/>
              <a:t>쿠키는 세션과 달리 상태 정보를 웹 서버가 아닌 클라이언트에 저장됨</a:t>
            </a:r>
            <a:endParaRPr lang="en-US" altLang="ko-KR" b="0" dirty="0"/>
          </a:p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예</a:t>
            </a:r>
            <a:r>
              <a:rPr lang="en-US" altLang="ko-KR" b="0" dirty="0"/>
              <a:t>]</a:t>
            </a:r>
            <a:r>
              <a:rPr lang="ko-KR" altLang="en-US" b="0" dirty="0"/>
              <a:t> 웹 사이트를 처음 방문한 사용자가 로그인 인증을 하고 나면 아이디와 비밀번호를 기록한 쿠키가 생성됨</a:t>
            </a:r>
            <a:endParaRPr lang="en-US" altLang="ko-KR" b="0" dirty="0"/>
          </a:p>
          <a:p>
            <a:pPr lvl="2"/>
            <a:r>
              <a:rPr lang="ko-KR" altLang="en-US" b="0" dirty="0"/>
              <a:t>그 다음부터 사용자가 그 웹 사이트에 접속하면 별도의 절차를 거치지 않고 쉽게 접속할 수 있음</a:t>
            </a:r>
            <a:endParaRPr lang="en-US" altLang="ko-KR" b="0" dirty="0"/>
          </a:p>
          <a:p>
            <a:pPr lvl="1"/>
            <a:r>
              <a:rPr lang="ko-KR" altLang="en-US" dirty="0"/>
              <a:t>장점 </a:t>
            </a:r>
            <a:endParaRPr lang="en-US" altLang="ko-KR" dirty="0"/>
          </a:p>
          <a:p>
            <a:pPr lvl="2"/>
            <a:r>
              <a:rPr lang="ko-KR" altLang="en-US" dirty="0"/>
              <a:t>클라이언트의 일정 폴더에 정보를 저장하기 때문에 웹 서버의 부하를 줄일 수 있음</a:t>
            </a:r>
            <a:endParaRPr lang="en-US" altLang="ko-KR" dirty="0"/>
          </a:p>
          <a:p>
            <a:pPr lvl="1"/>
            <a:r>
              <a:rPr lang="ko-KR" altLang="en-US" dirty="0"/>
              <a:t>단점</a:t>
            </a:r>
            <a:endParaRPr lang="en-US" altLang="ko-KR" dirty="0"/>
          </a:p>
          <a:p>
            <a:pPr lvl="2"/>
            <a:r>
              <a:rPr lang="ko-KR" altLang="en-US" dirty="0"/>
              <a:t>웹 브라우저가 접속했던 웹 사이트에 관한 정보와 개인 정보가 기록되기 때문에 보안에 문제가 있음</a:t>
            </a:r>
          </a:p>
          <a:p>
            <a:pPr lvl="2"/>
            <a:endParaRPr lang="en-US" altLang="ko-KR" b="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쿠키의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쿠키의 동작 과정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0504" y="1742332"/>
            <a:ext cx="6902992" cy="33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9843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쿠키의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Cookie </a:t>
            </a:r>
            <a:r>
              <a:rPr lang="ko-KR" altLang="en-US" dirty="0"/>
              <a:t>클래스의 </a:t>
            </a:r>
            <a:r>
              <a:rPr lang="ko-KR" altLang="en-US" dirty="0" err="1"/>
              <a:t>메소드</a:t>
            </a:r>
            <a:r>
              <a:rPr lang="ko-KR" altLang="en-US" dirty="0"/>
              <a:t> 종류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1448" y="1354524"/>
            <a:ext cx="6341104" cy="535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5920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쿠키의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쿠키와 세션의 차이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86ECAF-BD23-FBAC-E83C-93561F704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40" y="1538790"/>
            <a:ext cx="6297521" cy="251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7692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쿠키 생성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162101269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677</Words>
  <Application>Microsoft Office PowerPoint</Application>
  <PresentationFormat>화면 슬라이드 쇼(4:3)</PresentationFormat>
  <Paragraphs>123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1. 쿠키의 개요</vt:lpstr>
      <vt:lpstr>1. 쿠키의 개요</vt:lpstr>
      <vt:lpstr>1. 쿠키의 개요</vt:lpstr>
      <vt:lpstr>1. 쿠키의 개요</vt:lpstr>
      <vt:lpstr>PowerPoint 프레젠테이션</vt:lpstr>
      <vt:lpstr>1. 쿠키 생성</vt:lpstr>
      <vt:lpstr>1. 쿠키 생성</vt:lpstr>
      <vt:lpstr>1. 쿠키 생성</vt:lpstr>
      <vt:lpstr>PowerPoint 프레젠테이션</vt:lpstr>
      <vt:lpstr>1. 쿠키 객체 얻기</vt:lpstr>
      <vt:lpstr>2. 쿠키 객체의 정보 얻기</vt:lpstr>
      <vt:lpstr>2. 쿠키 객체의 정보 얻기</vt:lpstr>
      <vt:lpstr>PowerPoint 프레젠테이션</vt:lpstr>
      <vt:lpstr>1. 쿠키 삭제</vt:lpstr>
      <vt:lpstr>1. 쿠키 삭제</vt:lpstr>
      <vt:lpstr>PowerPoint 프레젠테이션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[북마켓] 주문 처리 페이지 만들기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tj</cp:lastModifiedBy>
  <cp:revision>2365</cp:revision>
  <dcterms:created xsi:type="dcterms:W3CDTF">2012-07-23T02:34:37Z</dcterms:created>
  <dcterms:modified xsi:type="dcterms:W3CDTF">2025-05-01T00:33:43Z</dcterms:modified>
  <cp:version>1000.0000.01</cp:version>
</cp:coreProperties>
</file>