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552" y="7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98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53.png"/><Relationship Id="rId5" Type="http://schemas.openxmlformats.org/officeDocument/2006/relationships/image" Target="../media/image96.svg"/><Relationship Id="rId10" Type="http://schemas.openxmlformats.org/officeDocument/2006/relationships/image" Target="../media/image100.svg"/><Relationship Id="rId4" Type="http://schemas.openxmlformats.org/officeDocument/2006/relationships/image" Target="../media/image95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26" Type="http://schemas.openxmlformats.org/officeDocument/2006/relationships/image" Target="../media/image41.png"/><Relationship Id="rId3" Type="http://schemas.openxmlformats.org/officeDocument/2006/relationships/image" Target="../media/image37.sv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5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58.png"/><Relationship Id="rId24" Type="http://schemas.openxmlformats.org/officeDocument/2006/relationships/image" Target="../media/image6.png"/><Relationship Id="rId5" Type="http://schemas.openxmlformats.org/officeDocument/2006/relationships/image" Target="../media/image39.png"/><Relationship Id="rId15" Type="http://schemas.openxmlformats.org/officeDocument/2006/relationships/image" Target="../media/image62.png"/><Relationship Id="rId23" Type="http://schemas.openxmlformats.org/officeDocument/2006/relationships/image" Target="../media/image53.png"/><Relationship Id="rId28" Type="http://schemas.openxmlformats.org/officeDocument/2006/relationships/image" Target="../media/image70.png"/><Relationship Id="rId10" Type="http://schemas.openxmlformats.org/officeDocument/2006/relationships/image" Target="../media/image57.svg"/><Relationship Id="rId19" Type="http://schemas.openxmlformats.org/officeDocument/2006/relationships/image" Target="../media/image66.png"/><Relationship Id="rId4" Type="http://schemas.openxmlformats.org/officeDocument/2006/relationships/image" Target="../media/image38.png"/><Relationship Id="rId9" Type="http://schemas.openxmlformats.org/officeDocument/2006/relationships/image" Target="../media/image56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Relationship Id="rId27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6.svg"/><Relationship Id="rId3" Type="http://schemas.openxmlformats.org/officeDocument/2006/relationships/image" Target="../media/image37.svg"/><Relationship Id="rId7" Type="http://schemas.openxmlformats.org/officeDocument/2006/relationships/image" Target="../media/image74.svg"/><Relationship Id="rId12" Type="http://schemas.openxmlformats.org/officeDocument/2006/relationships/image" Target="../media/image7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3.svg"/><Relationship Id="rId15" Type="http://schemas.openxmlformats.org/officeDocument/2006/relationships/image" Target="../media/image78.svg"/><Relationship Id="rId10" Type="http://schemas.openxmlformats.org/officeDocument/2006/relationships/image" Target="../media/image6.png"/><Relationship Id="rId4" Type="http://schemas.openxmlformats.org/officeDocument/2006/relationships/image" Target="../media/image72.png"/><Relationship Id="rId9" Type="http://schemas.openxmlformats.org/officeDocument/2006/relationships/image" Target="../media/image53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13" Type="http://schemas.openxmlformats.org/officeDocument/2006/relationships/image" Target="../media/image84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80.svg"/><Relationship Id="rId15" Type="http://schemas.openxmlformats.org/officeDocument/2006/relationships/image" Target="../media/image53.png"/><Relationship Id="rId10" Type="http://schemas.openxmlformats.org/officeDocument/2006/relationships/image" Target="../media/image83.svg"/><Relationship Id="rId4" Type="http://schemas.openxmlformats.org/officeDocument/2006/relationships/image" Target="../media/image79.png"/><Relationship Id="rId9" Type="http://schemas.openxmlformats.org/officeDocument/2006/relationships/image" Target="../media/image82.png"/><Relationship Id="rId14" Type="http://schemas.openxmlformats.org/officeDocument/2006/relationships/image" Target="../media/image8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9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9.png"/><Relationship Id="rId5" Type="http://schemas.openxmlformats.org/officeDocument/2006/relationships/image" Target="../media/image53.png"/><Relationship Id="rId10" Type="http://schemas.openxmlformats.org/officeDocument/2006/relationships/image" Target="../media/image88.png"/><Relationship Id="rId4" Type="http://schemas.openxmlformats.org/officeDocument/2006/relationships/image" Target="../media/image38.png"/><Relationship Id="rId9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867</Words>
  <Application>Microsoft Office PowerPoint</Application>
  <PresentationFormat>와이드스크린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영 인</cp:lastModifiedBy>
  <cp:revision>22</cp:revision>
  <dcterms:created xsi:type="dcterms:W3CDTF">2023-12-20T03:00:25Z</dcterms:created>
  <dcterms:modified xsi:type="dcterms:W3CDTF">2025-05-21T08:22:09Z</dcterms:modified>
</cp:coreProperties>
</file>