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f869d84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f869d84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cf869d84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cf869d84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cf869d845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cf869d845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cf869d84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cf869d84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544350" y="940700"/>
            <a:ext cx="205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붕어빵 굽기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72450" y="3581400"/>
            <a:ext cx="2169600" cy="7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896850" y="3053700"/>
            <a:ext cx="13503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Lato"/>
                <a:ea typeface="Lato"/>
                <a:cs typeface="Lato"/>
                <a:sym typeface="Lato"/>
              </a:rPr>
              <a:t>고재형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Lato"/>
                <a:ea typeface="Lato"/>
                <a:cs typeface="Lato"/>
                <a:sym typeface="Lato"/>
              </a:rPr>
              <a:t>양예은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Lato"/>
                <a:ea typeface="Lato"/>
                <a:cs typeface="Lato"/>
                <a:sym typeface="Lato"/>
              </a:rPr>
              <a:t>정은지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367197" y="1377025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Lato"/>
                <a:ea typeface="Lato"/>
                <a:cs typeface="Lato"/>
                <a:sym typeface="Lato"/>
              </a:rPr>
              <a:t>붕어빵 타이쿤</a:t>
            </a:r>
            <a:endParaRPr b="1" sz="4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946250" y="1585525"/>
            <a:ext cx="4369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444225" y="4685675"/>
            <a:ext cx="258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SSAFY 광주 1반 스크래치 실습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7606500" y="4370375"/>
            <a:ext cx="15375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2019-07-05 (금)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4"/>
          <p:cNvGrpSpPr/>
          <p:nvPr/>
        </p:nvGrpSpPr>
        <p:grpSpPr>
          <a:xfrm>
            <a:off x="1491386" y="785714"/>
            <a:ext cx="6161229" cy="1507993"/>
            <a:chOff x="1387711" y="1101914"/>
            <a:chExt cx="6161229" cy="1507993"/>
          </a:xfrm>
        </p:grpSpPr>
        <p:pic>
          <p:nvPicPr>
            <p:cNvPr id="71" name="Google Shape;7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40663" y="1135056"/>
              <a:ext cx="1614219" cy="10318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3622" y="1101914"/>
              <a:ext cx="1655318" cy="10580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73;p14"/>
            <p:cNvSpPr txBox="1"/>
            <p:nvPr/>
          </p:nvSpPr>
          <p:spPr>
            <a:xfrm>
              <a:off x="5961991" y="2200685"/>
              <a:ext cx="1518600" cy="38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Lato"/>
                  <a:ea typeface="Lato"/>
                  <a:cs typeface="Lato"/>
                  <a:sym typeface="Lato"/>
                </a:rPr>
                <a:t>2</a:t>
              </a:r>
              <a:r>
                <a:rPr lang="ko">
                  <a:latin typeface="Lato"/>
                  <a:ea typeface="Lato"/>
                  <a:cs typeface="Lato"/>
                  <a:sym typeface="Lato"/>
                </a:rPr>
                <a:t>단계 :   10 점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3698739" y="2221707"/>
              <a:ext cx="1518600" cy="38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Lato"/>
                  <a:ea typeface="Lato"/>
                  <a:cs typeface="Lato"/>
                  <a:sym typeface="Lato"/>
                </a:rPr>
                <a:t>1</a:t>
              </a:r>
              <a:r>
                <a:rPr lang="ko">
                  <a:latin typeface="Lato"/>
                  <a:ea typeface="Lato"/>
                  <a:cs typeface="Lato"/>
                  <a:sym typeface="Lato"/>
                </a:rPr>
                <a:t>단계 :  5 점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75" name="Google Shape;75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87711" y="1127945"/>
              <a:ext cx="1614219" cy="10460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14"/>
            <p:cNvSpPr txBox="1"/>
            <p:nvPr/>
          </p:nvSpPr>
          <p:spPr>
            <a:xfrm>
              <a:off x="1435519" y="2167426"/>
              <a:ext cx="1518600" cy="38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Lato"/>
                  <a:ea typeface="Lato"/>
                  <a:cs typeface="Lato"/>
                  <a:sym typeface="Lato"/>
                </a:rPr>
                <a:t>0</a:t>
              </a:r>
              <a:r>
                <a:rPr lang="ko">
                  <a:latin typeface="Lato"/>
                  <a:ea typeface="Lato"/>
                  <a:cs typeface="Lato"/>
                  <a:sym typeface="Lato"/>
                </a:rPr>
                <a:t>단계 :  -10 점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77" name="Google Shape;77;p14"/>
          <p:cNvSpPr txBox="1"/>
          <p:nvPr/>
        </p:nvSpPr>
        <p:spPr>
          <a:xfrm>
            <a:off x="3148300" y="3929700"/>
            <a:ext cx="5560800" cy="10287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ko" sz="1800">
                <a:latin typeface="Lato"/>
                <a:ea typeface="Lato"/>
                <a:cs typeface="Lato"/>
                <a:sym typeface="Lato"/>
              </a:rPr>
              <a:t>붕어빵 클릭하여 굽기 단계별로 점수를 획득한다.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ko" sz="1800">
                <a:latin typeface="Lato"/>
                <a:ea typeface="Lato"/>
                <a:cs typeface="Lato"/>
                <a:sym typeface="Lato"/>
              </a:rPr>
              <a:t>탄 붕어빵 클릭시 목숨 -1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ko" sz="1800">
                <a:latin typeface="Lato"/>
                <a:ea typeface="Lato"/>
                <a:cs typeface="Lato"/>
                <a:sym typeface="Lato"/>
              </a:rPr>
              <a:t>목숨이 0일시 강제종료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735850" y="3968100"/>
            <a:ext cx="26097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★ 기본 </a:t>
            </a:r>
            <a:r>
              <a:rPr lang="ko" sz="1800"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목숨 : 10 개</a:t>
            </a:r>
            <a:endParaRPr sz="1800">
              <a:highlight>
                <a:schemeClr val="accent6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★ 기본 시간 : 60초</a:t>
            </a:r>
            <a:endParaRPr sz="1800">
              <a:highlight>
                <a:schemeClr val="accent6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accent6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accent6"/>
              </a:highlight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9" name="Google Shape;79;p14"/>
          <p:cNvGrpSpPr/>
          <p:nvPr/>
        </p:nvGrpSpPr>
        <p:grpSpPr>
          <a:xfrm>
            <a:off x="2529648" y="2293688"/>
            <a:ext cx="4084725" cy="1560649"/>
            <a:chOff x="2529623" y="1456576"/>
            <a:chExt cx="4084725" cy="1560649"/>
          </a:xfrm>
        </p:grpSpPr>
        <p:pic>
          <p:nvPicPr>
            <p:cNvPr id="80" name="Google Shape;80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29623" y="1456576"/>
              <a:ext cx="1711808" cy="10942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902540" y="1456576"/>
              <a:ext cx="1711808" cy="10942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14"/>
            <p:cNvSpPr txBox="1"/>
            <p:nvPr/>
          </p:nvSpPr>
          <p:spPr>
            <a:xfrm>
              <a:off x="2685127" y="2605625"/>
              <a:ext cx="1610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Lato"/>
                  <a:ea typeface="Lato"/>
                  <a:cs typeface="Lato"/>
                  <a:sym typeface="Lato"/>
                </a:rPr>
                <a:t>3단계 :  100 점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4953234" y="2605625"/>
              <a:ext cx="1610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Lato"/>
                  <a:ea typeface="Lato"/>
                  <a:cs typeface="Lato"/>
                  <a:sym typeface="Lato"/>
                </a:rPr>
                <a:t>4단계 :  -50 점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3677100" y="159625"/>
            <a:ext cx="17898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400">
                <a:solidFill>
                  <a:srgbClr val="000000"/>
                </a:solidFill>
              </a:rPr>
              <a:t>규칙 설명</a:t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677088" y="166250"/>
            <a:ext cx="17898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400">
                <a:solidFill>
                  <a:srgbClr val="000000"/>
                </a:solidFill>
              </a:rPr>
              <a:t>화면</a:t>
            </a:r>
            <a:r>
              <a:rPr b="1" lang="ko" sz="2400">
                <a:solidFill>
                  <a:srgbClr val="000000"/>
                </a:solidFill>
              </a:rPr>
              <a:t> 소개</a:t>
            </a:r>
            <a:endParaRPr b="1" sz="2400">
              <a:solidFill>
                <a:srgbClr val="000000"/>
              </a:solidFill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950" y="1236500"/>
            <a:ext cx="3423675" cy="27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500" y="1236500"/>
            <a:ext cx="3341491" cy="27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00" y="1297900"/>
            <a:ext cx="1933825" cy="21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3700" y="873075"/>
            <a:ext cx="1977725" cy="36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913" y="433288"/>
            <a:ext cx="1377100" cy="410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5525" y="2227300"/>
            <a:ext cx="1713200" cy="10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3677088" y="166250"/>
            <a:ext cx="17898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400">
                <a:solidFill>
                  <a:srgbClr val="000000"/>
                </a:solidFill>
              </a:rPr>
              <a:t>명령어 설명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2763700" y="4618625"/>
            <a:ext cx="4369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2. 모양 변화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5499925" y="4618625"/>
            <a:ext cx="4369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3. 점수 획득 구조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7185525" y="3420850"/>
            <a:ext cx="4369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4. 반복 구조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609200" y="3585100"/>
            <a:ext cx="4369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1. 초기 설정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2723700" y="1945650"/>
            <a:ext cx="3696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감사합니다!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