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0" r:id="rId3"/>
    <p:sldId id="275" r:id="rId4"/>
    <p:sldId id="276" r:id="rId5"/>
    <p:sldId id="272" r:id="rId6"/>
    <p:sldId id="27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224" y="-240"/>
      </p:cViewPr>
      <p:guideLst>
        <p:guide orient="horz" pos="2183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DC-EC97-4DBE-8FA2-2FEC8F09FAA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5A6-512E-40F3-8D09-B559AB8B4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5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DC-EC97-4DBE-8FA2-2FEC8F09FAA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5A6-512E-40F3-8D09-B559AB8B4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9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DC-EC97-4DBE-8FA2-2FEC8F09FAA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5A6-512E-40F3-8D09-B559AB8B4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2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DC-EC97-4DBE-8FA2-2FEC8F09FAA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5A6-512E-40F3-8D09-B559AB8B4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9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DC-EC97-4DBE-8FA2-2FEC8F09FAA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5A6-512E-40F3-8D09-B559AB8B4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5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DC-EC97-4DBE-8FA2-2FEC8F09FAA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5A6-512E-40F3-8D09-B559AB8B4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DC-EC97-4DBE-8FA2-2FEC8F09FAA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5A6-512E-40F3-8D09-B559AB8B4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DC-EC97-4DBE-8FA2-2FEC8F09FAA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5A6-512E-40F3-8D09-B559AB8B4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6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DC-EC97-4DBE-8FA2-2FEC8F09FAA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5A6-512E-40F3-8D09-B559AB8B4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2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DC-EC97-4DBE-8FA2-2FEC8F09FAA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5A6-512E-40F3-8D09-B559AB8B4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3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DC-EC97-4DBE-8FA2-2FEC8F09FAA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5A6-512E-40F3-8D09-B559AB8B4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8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F1DC-EC97-4DBE-8FA2-2FEC8F09FAA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995A6-512E-40F3-8D09-B559AB8B4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8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286" y="789484"/>
            <a:ext cx="54825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테이블 준비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mydb.member</a:t>
            </a:r>
            <a:r>
              <a:rPr lang="ko-KR" altLang="en-US" dirty="0">
                <a:latin typeface="+mn-ea"/>
              </a:rPr>
              <a:t>테이블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다음 </a:t>
            </a:r>
            <a:r>
              <a:rPr lang="en-US" altLang="ko-KR" dirty="0">
                <a:latin typeface="+mn-ea"/>
              </a:rPr>
              <a:t>MySQL </a:t>
            </a:r>
            <a:r>
              <a:rPr lang="ko-KR" altLang="en-US" dirty="0">
                <a:latin typeface="+mn-ea"/>
              </a:rPr>
              <a:t>문장을 실행하여 </a:t>
            </a:r>
            <a:r>
              <a:rPr lang="ko-KR" altLang="en-US" dirty="0" err="1">
                <a:latin typeface="+mn-ea"/>
              </a:rPr>
              <a:t>캡처하시오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en-US" altLang="ko-KR" dirty="0">
                <a:latin typeface="+mn-ea"/>
              </a:rPr>
              <a:t>    (</a:t>
            </a:r>
            <a:r>
              <a:rPr lang="ko-KR" altLang="en-US" dirty="0">
                <a:latin typeface="+mn-ea"/>
              </a:rPr>
              <a:t>공간이 부족할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다음 장에 추가 해주세요</a:t>
            </a:r>
            <a:r>
              <a:rPr lang="en-US" altLang="ko-KR" dirty="0">
                <a:latin typeface="+mn-ea"/>
              </a:rPr>
              <a:t>.)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0285" y="306330"/>
            <a:ext cx="862447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JDBC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mydb.member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테이블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(10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주차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_</a:t>
            </a:r>
            <a:r>
              <a:rPr lang="ko-KR" altLang="en-US">
                <a:solidFill>
                  <a:schemeClr val="bg1"/>
                </a:solidFill>
                <a:latin typeface="+mn-ea"/>
              </a:rPr>
              <a:t>과제 결과 이어서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연동하기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0285" y="2125503"/>
            <a:ext cx="8624477" cy="9666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4171" y="1756171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mysql</a:t>
            </a:r>
            <a:r>
              <a:rPr lang="en-US" altLang="ko-KR" dirty="0">
                <a:latin typeface="+mn-ea"/>
              </a:rPr>
              <a:t>&gt;show tables;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0285" y="5768788"/>
            <a:ext cx="8624477" cy="9629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4170" y="5352530"/>
            <a:ext cx="340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mysql</a:t>
            </a:r>
            <a:r>
              <a:rPr lang="en-US" altLang="ko-KR" dirty="0">
                <a:latin typeface="+mn-ea"/>
              </a:rPr>
              <a:t>&gt;select * from member;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170" y="3178731"/>
            <a:ext cx="252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mysql</a:t>
            </a:r>
            <a:r>
              <a:rPr lang="en-US" altLang="ko-KR" dirty="0">
                <a:latin typeface="+mn-ea"/>
              </a:rPr>
              <a:t>&gt;</a:t>
            </a:r>
            <a:r>
              <a:rPr lang="en-US" altLang="ko-KR" dirty="0" err="1">
                <a:latin typeface="+mn-ea"/>
              </a:rPr>
              <a:t>desc</a:t>
            </a:r>
            <a:r>
              <a:rPr lang="en-US" altLang="ko-KR" dirty="0">
                <a:latin typeface="+mn-ea"/>
              </a:rPr>
              <a:t> member;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0284" y="3594988"/>
            <a:ext cx="8624477" cy="17306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06CE29-27C0-4BCC-92F1-003B3BF5F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8" y="2131509"/>
            <a:ext cx="4271044" cy="9666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343911-2DF7-428D-AAD4-57D0D8B9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84" y="3596479"/>
            <a:ext cx="6248400" cy="17291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502EC53-FA3E-482D-B0AC-405B9A420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77" y="5660518"/>
            <a:ext cx="5448300" cy="10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1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180" y="6455"/>
            <a:ext cx="8638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latin typeface="+mn-ea"/>
              </a:rPr>
              <a:t>다음과 같이 결과 화면이 나오도록 </a:t>
            </a:r>
            <a:br>
              <a:rPr lang="en-US" altLang="ko-KR" dirty="0">
                <a:latin typeface="+mn-ea"/>
              </a:rPr>
            </a:br>
            <a:r>
              <a:rPr lang="en-US" altLang="ko-KR" dirty="0" err="1">
                <a:latin typeface="+mn-ea"/>
              </a:rPr>
              <a:t>mydb.member</a:t>
            </a:r>
            <a:r>
              <a:rPr lang="ko-KR" altLang="en-US" dirty="0">
                <a:latin typeface="+mn-ea"/>
              </a:rPr>
              <a:t>테이블과 연동하는 </a:t>
            </a:r>
            <a:r>
              <a:rPr lang="en-US" altLang="ko-KR" dirty="0">
                <a:latin typeface="+mn-ea"/>
              </a:rPr>
              <a:t>JSP </a:t>
            </a:r>
            <a:r>
              <a:rPr lang="ko-KR" altLang="en-US" dirty="0">
                <a:latin typeface="+mn-ea"/>
              </a:rPr>
              <a:t>파일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memberList.jsp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작성하시오</a:t>
            </a:r>
            <a:r>
              <a:rPr lang="en-US" altLang="ko-KR" dirty="0">
                <a:latin typeface="+mn-ea"/>
              </a:rPr>
              <a:t>.</a:t>
            </a:r>
          </a:p>
          <a:p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34" y="930395"/>
            <a:ext cx="5021093" cy="26810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365" y="6333565"/>
            <a:ext cx="879394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과제 참고 강의 교안 </a:t>
            </a:r>
            <a:r>
              <a:rPr lang="en-US" altLang="ko-KR" dirty="0">
                <a:solidFill>
                  <a:srgbClr val="FF0000"/>
                </a:solidFill>
              </a:rPr>
              <a:t>: 11</a:t>
            </a:r>
            <a:r>
              <a:rPr lang="ko-KR" altLang="en-US" dirty="0">
                <a:solidFill>
                  <a:srgbClr val="FF0000"/>
                </a:solidFill>
              </a:rPr>
              <a:t>주차</a:t>
            </a:r>
            <a:r>
              <a:rPr lang="en-US" altLang="ko-KR" dirty="0">
                <a:solidFill>
                  <a:srgbClr val="FF0000"/>
                </a:solidFill>
              </a:rPr>
              <a:t>_2</a:t>
            </a:r>
            <a:r>
              <a:rPr lang="ko-KR" altLang="en-US" dirty="0">
                <a:solidFill>
                  <a:srgbClr val="FF0000"/>
                </a:solidFill>
              </a:rPr>
              <a:t>차시 </a:t>
            </a:r>
            <a:r>
              <a:rPr lang="en-US" altLang="ko-KR" dirty="0">
                <a:solidFill>
                  <a:srgbClr val="FF0000"/>
                </a:solidFill>
              </a:rPr>
              <a:t>+ 11</a:t>
            </a:r>
            <a:r>
              <a:rPr lang="ko-KR" altLang="en-US" dirty="0">
                <a:solidFill>
                  <a:srgbClr val="FF0000"/>
                </a:solidFill>
              </a:rPr>
              <a:t>주차</a:t>
            </a:r>
            <a:r>
              <a:rPr lang="en-US" altLang="ko-KR" dirty="0">
                <a:solidFill>
                  <a:srgbClr val="FF0000"/>
                </a:solidFill>
              </a:rPr>
              <a:t>_3</a:t>
            </a:r>
            <a:r>
              <a:rPr lang="ko-KR" altLang="en-US" dirty="0">
                <a:solidFill>
                  <a:srgbClr val="FF0000"/>
                </a:solidFill>
              </a:rPr>
              <a:t>차시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646117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36247" y="2600623"/>
            <a:ext cx="3815468" cy="16004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각자 테이블 디자인에 따라 필드 값이 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다를 수 있습니다</a:t>
            </a:r>
            <a:r>
              <a:rPr lang="en-US" altLang="ko-KR" sz="1400" dirty="0">
                <a:latin typeface="+mn-ea"/>
              </a:rPr>
              <a:t>.  (</a:t>
            </a:r>
            <a:r>
              <a:rPr lang="ko-KR" altLang="en-US" sz="1400" dirty="0">
                <a:latin typeface="+mn-ea"/>
              </a:rPr>
              <a:t>평가 사항 제외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본인이 가지고 있는 테이블을 기준으로 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작업하세요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적어도 하나 이상의 레코드가 출력됩니다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6" name="꺾인 연결선 5"/>
          <p:cNvCxnSpPr/>
          <p:nvPr/>
        </p:nvCxnSpPr>
        <p:spPr>
          <a:xfrm rot="16200000" flipV="1">
            <a:off x="5640806" y="1737895"/>
            <a:ext cx="555923" cy="11695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1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646117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7180" y="247757"/>
            <a:ext cx="655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dirty="0">
                <a:latin typeface="+mn-ea"/>
              </a:rPr>
              <a:t>JSP </a:t>
            </a:r>
            <a:r>
              <a:rPr lang="ko-KR" altLang="en-US" dirty="0">
                <a:latin typeface="+mn-ea"/>
              </a:rPr>
              <a:t>파일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memberList.jsp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코드를 복사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 err="1">
                <a:latin typeface="+mn-ea"/>
              </a:rPr>
              <a:t>붙여넣기</a:t>
            </a:r>
            <a:r>
              <a:rPr lang="ko-KR" altLang="en-US" dirty="0">
                <a:latin typeface="+mn-ea"/>
              </a:rPr>
              <a:t> 하시오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B1F14-C37B-472C-8BF8-79740B27C1F1}"/>
              </a:ext>
            </a:extLst>
          </p:cNvPr>
          <p:cNvSpPr txBox="1"/>
          <p:nvPr/>
        </p:nvSpPr>
        <p:spPr>
          <a:xfrm>
            <a:off x="89647" y="675146"/>
            <a:ext cx="8794377" cy="806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html;charset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=utf-8" </a:t>
            </a:r>
            <a:r>
              <a:rPr lang="en-US" altLang="ko-KR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 </a:t>
            </a:r>
            <a:r>
              <a:rPr lang="en-US" altLang="ko-KR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java.sql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.*"</a:t>
            </a:r>
            <a:r>
              <a:rPr lang="en-US" altLang="ko-KR" sz="14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java.util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.*"</a:t>
            </a:r>
            <a:r>
              <a:rPr lang="en-US" altLang="ko-KR" sz="14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org.gjt.mm.mysql.Driver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Connection conn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id 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name 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birthday 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email 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counter = 0;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conn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mydb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"root"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"1111"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//Connection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생성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conn.createStatement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//Statement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생성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stmt.executeQuery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member"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질의실행결과를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에 담는다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MemberList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link </a:t>
            </a:r>
            <a:r>
              <a:rPr lang="en-US" altLang="ko-KR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"style.css" </a:t>
            </a:r>
            <a:r>
              <a:rPr lang="en-US" altLang="ko-KR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"stylesheet" </a:t>
            </a:r>
            <a:r>
              <a:rPr lang="en-US" altLang="ko-KR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MemberList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altLang="ko-KR" sz="1400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bordercolor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"#0000ff" </a:t>
            </a:r>
            <a:r>
              <a:rPr lang="en-US" altLang="ko-KR" sz="1400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4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4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아이디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비밀번호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생년월일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이메일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06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646117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7180" y="247757"/>
            <a:ext cx="655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dirty="0">
                <a:latin typeface="+mn-ea"/>
              </a:rPr>
              <a:t>JSP </a:t>
            </a:r>
            <a:r>
              <a:rPr lang="ko-KR" altLang="en-US" dirty="0">
                <a:latin typeface="+mn-ea"/>
              </a:rPr>
              <a:t>파일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memberList.jsp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코드를 복사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 err="1">
                <a:latin typeface="+mn-ea"/>
              </a:rPr>
              <a:t>붙여넣기</a:t>
            </a:r>
            <a:r>
              <a:rPr lang="ko-KR" altLang="en-US" dirty="0">
                <a:latin typeface="+mn-ea"/>
              </a:rPr>
              <a:t> 하시오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E7B1D-3BBD-46BA-9DCD-BE68EE25E897}"/>
              </a:ext>
            </a:extLst>
          </p:cNvPr>
          <p:cNvSpPr txBox="1"/>
          <p:nvPr/>
        </p:nvSpPr>
        <p:spPr>
          <a:xfrm>
            <a:off x="0" y="617089"/>
            <a:ext cx="9009529" cy="914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rs.next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id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rs.getString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rs.getString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rs.getString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birthday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rs.getString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"birthday"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email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rs.getString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counter++;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//end while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//end if</a:t>
            </a:r>
          </a:p>
          <a:p>
            <a:pPr algn="l"/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ko-KR" alt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회원 수 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u="sng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1400" u="sng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ko-KR" alt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명</a:t>
            </a:r>
          </a:p>
          <a:p>
            <a:pPr algn="l"/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 exception"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exception) {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"exception"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rs.close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();} 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ex) {}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stmt.close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();} 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ex) {}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 !=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();} 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ex) {}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25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6117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7180" y="247757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altLang="ko-KR" dirty="0">
                <a:latin typeface="+mn-ea"/>
              </a:rPr>
              <a:t>JSP(</a:t>
            </a:r>
            <a:r>
              <a:rPr lang="en-US" altLang="ko-KR" dirty="0" err="1">
                <a:latin typeface="+mn-ea"/>
              </a:rPr>
              <a:t>memberList.jsp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문서의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실행 결과 화면을 </a:t>
            </a:r>
            <a:r>
              <a:rPr lang="ko-KR" altLang="en-US" dirty="0" err="1">
                <a:latin typeface="+mn-ea"/>
              </a:rPr>
              <a:t>캡처하시오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D3D5B8-6BA0-4C99-A97B-6DE170CE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893234"/>
            <a:ext cx="49720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0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180" y="247757"/>
            <a:ext cx="716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ko-KR" dirty="0">
                <a:latin typeface="+mn-ea"/>
              </a:rPr>
              <a:t>JSP(</a:t>
            </a:r>
            <a:r>
              <a:rPr lang="en-US" altLang="ko-KR" dirty="0" err="1">
                <a:latin typeface="+mn-ea"/>
              </a:rPr>
              <a:t>memberList.jsp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파일은 </a:t>
            </a:r>
            <a:r>
              <a:rPr lang="en-US" altLang="ko-KR" dirty="0" err="1">
                <a:latin typeface="+mn-ea"/>
              </a:rPr>
              <a:t>ppt</a:t>
            </a:r>
            <a:r>
              <a:rPr lang="ko-KR" altLang="en-US" dirty="0">
                <a:latin typeface="+mn-ea"/>
              </a:rPr>
              <a:t>와 함께 압축</a:t>
            </a:r>
            <a:r>
              <a:rPr lang="en-US" altLang="ko-KR" dirty="0">
                <a:latin typeface="+mn-ea"/>
              </a:rPr>
              <a:t>(zip)</a:t>
            </a:r>
            <a:r>
              <a:rPr lang="ko-KR" altLang="en-US" dirty="0">
                <a:latin typeface="+mn-ea"/>
              </a:rPr>
              <a:t>하여 제출하시오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772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644</Words>
  <Application>Microsoft Office PowerPoint</Application>
  <PresentationFormat>화면 슬라이드 쇼(4:3)</PresentationFormat>
  <Paragraphs>102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MINTCOCO</dc:creator>
  <cp:lastModifiedBy>우은지</cp:lastModifiedBy>
  <cp:revision>101</cp:revision>
  <dcterms:created xsi:type="dcterms:W3CDTF">2020-04-06T09:09:27Z</dcterms:created>
  <dcterms:modified xsi:type="dcterms:W3CDTF">2021-05-13T17:09:14Z</dcterms:modified>
</cp:coreProperties>
</file>