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60" r:id="rId5"/>
    <p:sldId id="261" r:id="rId6"/>
    <p:sldId id="262" r:id="rId7"/>
    <p:sldId id="264" r:id="rId8"/>
    <p:sldId id="265" r:id="rId9"/>
    <p:sldId id="266" r:id="rId10"/>
    <p:sldId id="269" r:id="rId11"/>
    <p:sldId id="268" r:id="rId12"/>
    <p:sldId id="270" r:id="rId13"/>
  </p:sldIdLst>
  <p:sldSz cx="12192000" cy="6858000"/>
  <p:notesSz cx="6858000" cy="9144000"/>
  <p:embeddedFontLst>
    <p:embeddedFont>
      <p:font typeface="12롯데마트드림Bold" panose="02020603020101020101" pitchFamily="18" charset="-127"/>
      <p:regular r:id="rId15"/>
    </p:embeddedFont>
    <p:embeddedFont>
      <p:font typeface="12롯데마트드림Medium" panose="02020603020101020101" pitchFamily="18" charset="-127"/>
      <p:regular r:id="rId16"/>
    </p:embeddedFont>
    <p:embeddedFont>
      <p:font typeface="맑은 고딕" panose="020B0503020000020004" pitchFamily="50" charset="-127"/>
      <p:regular r:id="rId17"/>
      <p:bold r:id="rId18"/>
    </p:embeddedFont>
    <p:embeddedFont>
      <p:font typeface="Cambria Math" panose="02040503050406030204" pitchFamily="18" charset="0"/>
      <p:regular r:id="rId1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F7E3"/>
    <a:srgbClr val="FFFF99"/>
    <a:srgbClr val="FF0000"/>
    <a:srgbClr val="008000"/>
    <a:srgbClr val="0000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85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4DADEA-08DC-4F05-B521-5BBEBFC1C70B}" type="datetimeFigureOut">
              <a:rPr lang="ko-KR" altLang="en-US" smtClean="0"/>
              <a:t>2024-12-15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77F2C6-1B99-4F88-861F-DE21C4A895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99943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77F2C6-1B99-4F88-861F-DE21C4A8955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23302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4F0D32-AC28-06E9-2ED3-259AB70180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B7BFCE8D-47A1-8EF5-E1F7-8C9757D8E4C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4EEA9D6-FB77-AD74-0630-1CCF178E96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6D43032-7C3D-410B-BD65-F38631A28D6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77F2C6-1B99-4F88-861F-DE21C4A8955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87695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1CF90F-B7F9-42DE-15C1-E55372E842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D0556BF6-FFE8-8CD0-5F51-64324930997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E54CDBD-9C30-276E-18B3-4C53115B8D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E847D84-A530-BCB6-38EB-B76D1166984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77F2C6-1B99-4F88-861F-DE21C4A89554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15831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47C7FB-4D77-BC61-9A97-1606E7140E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9E1CE2D1-B4E2-A09C-B1BC-DCDE9F033B6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A6E98722-109D-54ED-56BA-8892C2D080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A5988B0-BCEC-D506-BFFA-644DCDE0F75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77F2C6-1B99-4F88-861F-DE21C4A89554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41266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6383DA-7AA2-6C55-761C-DAAB1CA41C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2D00FC6-97F2-D0E5-9C81-764A01A5538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C8CC432B-AA94-9F50-B935-FCC1F9A4D4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17878AC-0AE6-396E-2231-279DA9AF45A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77F2C6-1B99-4F88-861F-DE21C4A89554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9152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3BFA10-4B08-FA38-881E-4D72B30477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7FD19EF-A6B7-8910-0F8D-A10B9429B63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D9D2CAE-AFFE-72D7-904B-0426EB0017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E51560B-2B37-194A-7B40-DFEB3C511D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77F2C6-1B99-4F88-861F-DE21C4A89554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61722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FC2CD3-E6FE-ADEF-7183-90D84BEDCC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E3A0600-B7C7-32FE-6047-5C71F6B4F2E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2A331AF3-EA75-653E-931C-C3B96A265A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C4768EF-96CE-4984-2CB8-6CCE4527C20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77F2C6-1B99-4F88-861F-DE21C4A89554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04369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6E09D2-E010-F8BD-3FD8-05ECEEF812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98B5FD86-6D55-D9B0-849B-6CC91DA32AE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8D83F8F-12E7-D41A-CFE1-CAC4288EF7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1A895FE-87C1-4128-758E-31C33993C32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77F2C6-1B99-4F88-861F-DE21C4A89554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21700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00B2FD-7B52-55C1-3A07-6196FDBE28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BF326ACB-199D-2FBA-B8F9-E0B42292F29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333AC8B4-F981-93F6-9C0B-1B54C427E2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C917B30-71DF-A20B-D0CB-A8120CDA997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77F2C6-1B99-4F88-861F-DE21C4A89554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81937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619542-8025-609E-3644-2132DA67E6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F70B9C3-79AC-F9B2-D6AD-255734829A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DCFCE8-43C1-CEC7-54DB-580DE63C7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DF724-7233-4E44-A8DF-3FF80211B7E3}" type="datetimeFigureOut">
              <a:rPr lang="ko-KR" altLang="en-US" smtClean="0"/>
              <a:t>2024-12-15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FF2040-2124-E4D5-C7C0-472D539AD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9FE4AC-1A6B-763E-2589-DE5256D0B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62E77-4144-4E61-ADC8-8C871E35EA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2364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E53E0A-7860-5453-49AF-E396BBD21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A4BDE63-4566-F223-D6BC-9C53859B4F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A3B5A1-3CBD-CC9A-93FA-41B6B1A51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DF724-7233-4E44-A8DF-3FF80211B7E3}" type="datetimeFigureOut">
              <a:rPr lang="ko-KR" altLang="en-US" smtClean="0"/>
              <a:t>2024-12-15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F1600B-F338-FB68-BFAD-9F2A22B70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8BA8C2-0A6B-1E2C-5197-403960B02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62E77-4144-4E61-ADC8-8C871E35EA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7122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1D1C1F6-4B23-FFD2-78CE-6F4345069A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77718D9-003B-31B4-6276-9FA3DD24F1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F30BB6-EFF0-11EB-DA59-D621E0039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DF724-7233-4E44-A8DF-3FF80211B7E3}" type="datetimeFigureOut">
              <a:rPr lang="ko-KR" altLang="en-US" smtClean="0"/>
              <a:t>2024-12-15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608EF1-D0BF-9FE9-B2F6-CD919BF0B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8CF88B-7453-74B7-EE05-40A0AAB83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62E77-4144-4E61-ADC8-8C871E35EA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3824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78369F-83BC-8927-6C0F-1E7D26079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88A4DE-F7D2-0D05-76A0-50AA6D1B07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57921B-4575-9ABB-8F18-143E1BC62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DF724-7233-4E44-A8DF-3FF80211B7E3}" type="datetimeFigureOut">
              <a:rPr lang="ko-KR" altLang="en-US" smtClean="0"/>
              <a:t>2024-12-15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32D741-C4CB-2052-7D9A-F62B73B91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B7BEDC-95F3-6634-F920-AC589DEAB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62E77-4144-4E61-ADC8-8C871E35EA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7265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E494FF-B3B4-E965-3A64-33C9CE1A1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07547A-B120-10A3-2B31-901A38AE10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09411A-F02D-9AA5-9B03-B2E7A482A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DF724-7233-4E44-A8DF-3FF80211B7E3}" type="datetimeFigureOut">
              <a:rPr lang="ko-KR" altLang="en-US" smtClean="0"/>
              <a:t>2024-12-15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4315E6-47F5-FF34-5333-523D8F46E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D68233-AC06-6029-D1ED-ADD20358E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62E77-4144-4E61-ADC8-8C871E35EA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5833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7AB29E-1E41-C125-D812-7A493F3A5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D8E36A-B5C1-972E-6DB3-EDF288A913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ACA9F19-5F0A-42D7-83DD-E39EC94DE2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7AA6925-04D4-3105-BDBA-DF8B7A034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DF724-7233-4E44-A8DF-3FF80211B7E3}" type="datetimeFigureOut">
              <a:rPr lang="ko-KR" altLang="en-US" smtClean="0"/>
              <a:t>2024-12-15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B2367F8-5187-C3FA-7BD8-B0E907740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98EC136-5828-5B2E-0922-41C6825F6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62E77-4144-4E61-ADC8-8C871E35EA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7707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736605-C663-EA77-53CE-28FA35E1D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BE2DCBC-1F7E-7396-91FA-DB633B22CD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E49FDE6-07F9-F96C-EE64-106A486D30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F2A649A-70F4-6538-69C8-76AD04B4E3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D4A7338-AC2C-8C5B-2C0C-EA50E77D5B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AF62E97-D0C0-1EC0-41B8-2380BC69D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DF724-7233-4E44-A8DF-3FF80211B7E3}" type="datetimeFigureOut">
              <a:rPr lang="ko-KR" altLang="en-US" smtClean="0"/>
              <a:t>2024-12-15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3757010-0F6E-4B37-744D-A325D76E3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6A5C411-635C-1E1F-DAE4-80420B8D3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62E77-4144-4E61-ADC8-8C871E35EA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6608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439C28-1ECC-3D7A-E587-30F02702C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ECF1A1B-6F9A-4E32-E53C-387595823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DF724-7233-4E44-A8DF-3FF80211B7E3}" type="datetimeFigureOut">
              <a:rPr lang="ko-KR" altLang="en-US" smtClean="0"/>
              <a:t>2024-12-15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BBD70F7-4606-32F5-388B-E30A2C585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6B67C1E-513B-6C2D-1EC3-2A23ABB5E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62E77-4144-4E61-ADC8-8C871E35EA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4202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79A1EAE-53DF-43D0-3B56-D61A11FE2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DF724-7233-4E44-A8DF-3FF80211B7E3}" type="datetimeFigureOut">
              <a:rPr lang="ko-KR" altLang="en-US" smtClean="0"/>
              <a:t>2024-12-15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4772DF4-CAB9-833C-0B3A-7B6E38C23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246EC40-7300-73D5-0E50-1F1954775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62E77-4144-4E61-ADC8-8C871E35EA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4201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4F798F-D3AC-4B80-5473-EB0ECCB2F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B681DD-96BA-F9A3-8D21-169523F4F6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5138F8E-BC5D-5FF3-5DB2-5C7EA25B9F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CAACE2D-2332-07A1-21D6-8B10F37F2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DF724-7233-4E44-A8DF-3FF80211B7E3}" type="datetimeFigureOut">
              <a:rPr lang="ko-KR" altLang="en-US" smtClean="0"/>
              <a:t>2024-12-15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37A1E65-D453-D180-3D6E-93CF1838C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549D5AC-A824-51A7-BFD8-A784A1E82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62E77-4144-4E61-ADC8-8C871E35EA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4817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9B54A5-B7B0-B774-CE19-81F577FE3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D33ABD7-ECBD-DBA5-5788-B21B0B0D9D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029C75F-01A3-0AA2-0354-8DA842C2AF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F826BAB-ED5C-331E-9F72-00A82431F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DF724-7233-4E44-A8DF-3FF80211B7E3}" type="datetimeFigureOut">
              <a:rPr lang="ko-KR" altLang="en-US" smtClean="0"/>
              <a:t>2024-12-15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FE4294E-373D-307D-8908-A911BCD7F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C0D0069-00C1-4624-B346-149953A3D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62E77-4144-4E61-ADC8-8C871E35EA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1239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3067DB1-196C-CCA9-7240-8AC6C81F1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3C4CEAD-F173-EDC3-5A33-C60113B7DF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70C949-AE9F-C4E0-205A-2A811298AE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EADF724-7233-4E44-A8DF-3FF80211B7E3}" type="datetimeFigureOut">
              <a:rPr lang="ko-KR" altLang="en-US" smtClean="0"/>
              <a:t>2024-12-15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6D0F16-76BB-5D12-D449-E9EB31DFEB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93143A-E5E1-AE25-A179-941A088FCA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AD62E77-4144-4E61-ADC8-8C871E35EA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504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7271FEA5-FDA6-0D06-FAEC-7F0CCBBCFDAA}"/>
              </a:ext>
            </a:extLst>
          </p:cNvPr>
          <p:cNvSpPr/>
          <p:nvPr/>
        </p:nvSpPr>
        <p:spPr>
          <a:xfrm>
            <a:off x="5009322" y="5307496"/>
            <a:ext cx="2176670" cy="241922"/>
          </a:xfrm>
          <a:prstGeom prst="rect">
            <a:avLst/>
          </a:prstGeom>
          <a:solidFill>
            <a:schemeClr val="accent6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FC71CAE-C07B-B784-D7D7-34EDCBBF230D}"/>
              </a:ext>
            </a:extLst>
          </p:cNvPr>
          <p:cNvSpPr/>
          <p:nvPr/>
        </p:nvSpPr>
        <p:spPr>
          <a:xfrm>
            <a:off x="3968885" y="2954405"/>
            <a:ext cx="4212077" cy="538045"/>
          </a:xfrm>
          <a:prstGeom prst="rect">
            <a:avLst/>
          </a:prstGeom>
          <a:solidFill>
            <a:srgbClr val="FFFF99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1C43D5E-C53B-4A5B-50F8-23B9B933D853}"/>
              </a:ext>
            </a:extLst>
          </p:cNvPr>
          <p:cNvSpPr/>
          <p:nvPr/>
        </p:nvSpPr>
        <p:spPr>
          <a:xfrm>
            <a:off x="2462719" y="2156517"/>
            <a:ext cx="7266562" cy="538045"/>
          </a:xfrm>
          <a:prstGeom prst="rect">
            <a:avLst/>
          </a:prstGeom>
          <a:solidFill>
            <a:srgbClr val="FFFF99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1AE5A38-A2F3-844B-D479-ECE22D675C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전염병 감염 확산 모형</a:t>
            </a:r>
            <a:b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</a:b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(SIR model)</a:t>
            </a:r>
            <a:endParaRPr lang="ko-KR" altLang="en-US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0225025-094D-E0AA-AD72-4F18D7A6BC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03595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; </a:t>
            </a:r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코로나 </a:t>
            </a:r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1</a:t>
            </a:r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차 대유행 시기 데이터를 통하여 </a:t>
            </a:r>
            <a:endParaRPr lang="en-US" altLang="ko-KR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Euler </a:t>
            </a:r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방법과 </a:t>
            </a:r>
            <a:r>
              <a:rPr lang="en-US" altLang="ko-KR" dirty="0" err="1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odeint</a:t>
            </a:r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</a:t>
            </a:r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함수를 비교하는 방식으로</a:t>
            </a:r>
            <a:endParaRPr lang="en-US" altLang="ko-KR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1930015 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이은지</a:t>
            </a:r>
          </a:p>
        </p:txBody>
      </p:sp>
    </p:spTree>
    <p:extLst>
      <p:ext uri="{BB962C8B-B14F-4D97-AF65-F5344CB8AC3E}">
        <p14:creationId xmlns:p14="http://schemas.microsoft.com/office/powerpoint/2010/main" val="1146829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EE5DA7-2B14-D3EE-5801-7B80160B77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>
            <a:extLst>
              <a:ext uri="{FF2B5EF4-FFF2-40B4-BE49-F238E27FC236}">
                <a16:creationId xmlns:a16="http://schemas.microsoft.com/office/drawing/2014/main" id="{A4D9E928-CB86-8608-5D77-8792D53BCCC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-20647" b="20647"/>
          <a:stretch/>
        </p:blipFill>
        <p:spPr>
          <a:xfrm>
            <a:off x="508914" y="372905"/>
            <a:ext cx="4887440" cy="6112189"/>
          </a:xfrm>
          <a:prstGeom prst="rect">
            <a:avLst/>
          </a:prstGeom>
        </p:spPr>
      </p:pic>
      <p:sp>
        <p:nvSpPr>
          <p:cNvPr id="204" name="직사각형 203">
            <a:extLst>
              <a:ext uri="{FF2B5EF4-FFF2-40B4-BE49-F238E27FC236}">
                <a16:creationId xmlns:a16="http://schemas.microsoft.com/office/drawing/2014/main" id="{19259CD6-BC89-BD02-3190-84688C5C9D96}"/>
              </a:ext>
            </a:extLst>
          </p:cNvPr>
          <p:cNvSpPr/>
          <p:nvPr/>
        </p:nvSpPr>
        <p:spPr>
          <a:xfrm>
            <a:off x="646889" y="457197"/>
            <a:ext cx="2621605" cy="308441"/>
          </a:xfrm>
          <a:prstGeom prst="rect">
            <a:avLst/>
          </a:prstGeom>
          <a:solidFill>
            <a:srgbClr val="FFFF99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6A96977-5D50-3EBD-3D36-C12EED6537EE}"/>
              </a:ext>
            </a:extLst>
          </p:cNvPr>
          <p:cNvSpPr/>
          <p:nvPr/>
        </p:nvSpPr>
        <p:spPr>
          <a:xfrm>
            <a:off x="3268494" y="461097"/>
            <a:ext cx="3229583" cy="304541"/>
          </a:xfrm>
          <a:prstGeom prst="rect">
            <a:avLst/>
          </a:prstGeom>
          <a:solidFill>
            <a:srgbClr val="FFFF99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AA69687-189A-7AF2-CD38-0F961CE24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006" y="0"/>
            <a:ext cx="7830763" cy="1029207"/>
          </a:xfrm>
        </p:spPr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SIR model vs Real Data</a:t>
            </a:r>
            <a:endParaRPr lang="ko-KR" altLang="en-US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80EE8BF7-C849-30AF-19FD-3E57F05D6A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914" y="1111574"/>
            <a:ext cx="1992549" cy="457197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altLang="ko-KR" b="1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Real Data (I)</a:t>
            </a:r>
            <a:endParaRPr lang="ko-KR" altLang="en-US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21D8B66E-E78F-304A-9F5D-A6CEA7E1FC52}"/>
              </a:ext>
            </a:extLst>
          </p:cNvPr>
          <p:cNvGrpSpPr/>
          <p:nvPr/>
        </p:nvGrpSpPr>
        <p:grpSpPr>
          <a:xfrm>
            <a:off x="6950463" y="372905"/>
            <a:ext cx="4102472" cy="3080728"/>
            <a:chOff x="6906207" y="567147"/>
            <a:chExt cx="4102472" cy="3080728"/>
          </a:xfrm>
        </p:grpSpPr>
        <p:sp>
          <p:nvSpPr>
            <p:cNvPr id="18" name="내용 개체 틀 2">
              <a:extLst>
                <a:ext uri="{FF2B5EF4-FFF2-40B4-BE49-F238E27FC236}">
                  <a16:creationId xmlns:a16="http://schemas.microsoft.com/office/drawing/2014/main" id="{74F088D7-46A6-67FB-6454-FE648E25FAF9}"/>
                </a:ext>
              </a:extLst>
            </p:cNvPr>
            <p:cNvSpPr txBox="1">
              <a:spLocks/>
            </p:cNvSpPr>
            <p:nvPr/>
          </p:nvSpPr>
          <p:spPr>
            <a:xfrm>
              <a:off x="6906207" y="567147"/>
              <a:ext cx="1992549" cy="457197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altLang="ko-KR" b="1" dirty="0" err="1"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ODEint</a:t>
              </a:r>
              <a:endPara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endParaRPr>
            </a:p>
          </p:txBody>
        </p:sp>
        <p:pic>
          <p:nvPicPr>
            <p:cNvPr id="21" name="그림 20" descr="텍스트, 스크린샷, 메뉴, 책이(가) 표시된 사진&#10;&#10;자동 생성된 설명">
              <a:extLst>
                <a:ext uri="{FF2B5EF4-FFF2-40B4-BE49-F238E27FC236}">
                  <a16:creationId xmlns:a16="http://schemas.microsoft.com/office/drawing/2014/main" id="{3AA6E052-3BC5-A01B-ED76-0D54BBBF0C5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7740"/>
            <a:stretch/>
          </p:blipFill>
          <p:spPr>
            <a:xfrm>
              <a:off x="6950463" y="1029207"/>
              <a:ext cx="4058216" cy="2618668"/>
            </a:xfrm>
            <a:prstGeom prst="rect">
              <a:avLst/>
            </a:prstGeom>
          </p:spPr>
        </p:pic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28FE7697-0EDD-E6D7-0AEE-CC3FAC4478A4}"/>
              </a:ext>
            </a:extLst>
          </p:cNvPr>
          <p:cNvGrpSpPr/>
          <p:nvPr/>
        </p:nvGrpSpPr>
        <p:grpSpPr>
          <a:xfrm>
            <a:off x="6994719" y="3540870"/>
            <a:ext cx="4029637" cy="3080728"/>
            <a:chOff x="5840978" y="3777272"/>
            <a:chExt cx="4029637" cy="3080728"/>
          </a:xfrm>
        </p:grpSpPr>
        <p:sp>
          <p:nvSpPr>
            <p:cNvPr id="19" name="내용 개체 틀 2">
              <a:extLst>
                <a:ext uri="{FF2B5EF4-FFF2-40B4-BE49-F238E27FC236}">
                  <a16:creationId xmlns:a16="http://schemas.microsoft.com/office/drawing/2014/main" id="{75E6D3C6-F383-DF44-C594-F40597A94F1C}"/>
                </a:ext>
              </a:extLst>
            </p:cNvPr>
            <p:cNvSpPr txBox="1">
              <a:spLocks/>
            </p:cNvSpPr>
            <p:nvPr/>
          </p:nvSpPr>
          <p:spPr>
            <a:xfrm>
              <a:off x="5840978" y="3777272"/>
              <a:ext cx="1992549" cy="457197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altLang="ko-KR" b="1" dirty="0"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Euler</a:t>
              </a:r>
              <a:endPara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endParaRPr>
            </a:p>
          </p:txBody>
        </p:sp>
        <p:pic>
          <p:nvPicPr>
            <p:cNvPr id="23" name="그림 22" descr="텍스트, 스크린샷, 메뉴, 책이(가) 표시된 사진&#10;&#10;자동 생성된 설명">
              <a:extLst>
                <a:ext uri="{FF2B5EF4-FFF2-40B4-BE49-F238E27FC236}">
                  <a16:creationId xmlns:a16="http://schemas.microsoft.com/office/drawing/2014/main" id="{B769DC2B-05A5-490B-FFB0-56D9F49E738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8036"/>
            <a:stretch/>
          </p:blipFill>
          <p:spPr>
            <a:xfrm>
              <a:off x="5840978" y="4239332"/>
              <a:ext cx="4029637" cy="2618668"/>
            </a:xfrm>
            <a:prstGeom prst="rect">
              <a:avLst/>
            </a:prstGeom>
          </p:spPr>
        </p:pic>
      </p:grpSp>
      <p:sp>
        <p:nvSpPr>
          <p:cNvPr id="28" name="내용 개체 틀 2">
            <a:extLst>
              <a:ext uri="{FF2B5EF4-FFF2-40B4-BE49-F238E27FC236}">
                <a16:creationId xmlns:a16="http://schemas.microsoft.com/office/drawing/2014/main" id="{FE6CB1B4-07A2-3584-0CED-9BFF214562D8}"/>
              </a:ext>
            </a:extLst>
          </p:cNvPr>
          <p:cNvSpPr txBox="1">
            <a:spLocks/>
          </p:cNvSpPr>
          <p:nvPr/>
        </p:nvSpPr>
        <p:spPr>
          <a:xfrm>
            <a:off x="5440610" y="2345837"/>
            <a:ext cx="1203381" cy="4571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Day 0</a:t>
            </a:r>
            <a:endParaRPr lang="ko-KR" altLang="en-US" sz="2000" dirty="0">
              <a:solidFill>
                <a:schemeClr val="bg1">
                  <a:lumMod val="50000"/>
                </a:schemeClr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sp>
        <p:nvSpPr>
          <p:cNvPr id="29" name="내용 개체 틀 2">
            <a:extLst>
              <a:ext uri="{FF2B5EF4-FFF2-40B4-BE49-F238E27FC236}">
                <a16:creationId xmlns:a16="http://schemas.microsoft.com/office/drawing/2014/main" id="{8926BFE8-51BA-7613-BEE9-AD90302B6B4E}"/>
              </a:ext>
            </a:extLst>
          </p:cNvPr>
          <p:cNvSpPr txBox="1">
            <a:spLocks/>
          </p:cNvSpPr>
          <p:nvPr/>
        </p:nvSpPr>
        <p:spPr>
          <a:xfrm>
            <a:off x="5440609" y="4892205"/>
            <a:ext cx="1203381" cy="4571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Day 10</a:t>
            </a:r>
            <a:endParaRPr lang="ko-KR" altLang="en-US" sz="2000" dirty="0">
              <a:solidFill>
                <a:schemeClr val="bg1">
                  <a:lumMod val="50000"/>
                </a:schemeClr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sp>
        <p:nvSpPr>
          <p:cNvPr id="30" name="액자 29">
            <a:extLst>
              <a:ext uri="{FF2B5EF4-FFF2-40B4-BE49-F238E27FC236}">
                <a16:creationId xmlns:a16="http://schemas.microsoft.com/office/drawing/2014/main" id="{F3B952D7-FF20-F087-8FDD-8663261D4830}"/>
              </a:ext>
            </a:extLst>
          </p:cNvPr>
          <p:cNvSpPr/>
          <p:nvPr/>
        </p:nvSpPr>
        <p:spPr>
          <a:xfrm>
            <a:off x="447472" y="4912466"/>
            <a:ext cx="5012593" cy="350193"/>
          </a:xfrm>
          <a:prstGeom prst="fram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내용 개체 틀 2">
            <a:extLst>
              <a:ext uri="{FF2B5EF4-FFF2-40B4-BE49-F238E27FC236}">
                <a16:creationId xmlns:a16="http://schemas.microsoft.com/office/drawing/2014/main" id="{7A5A49A4-573B-D777-C4E8-0DFA3E01905F}"/>
              </a:ext>
            </a:extLst>
          </p:cNvPr>
          <p:cNvSpPr txBox="1">
            <a:spLocks/>
          </p:cNvSpPr>
          <p:nvPr/>
        </p:nvSpPr>
        <p:spPr>
          <a:xfrm>
            <a:off x="0" y="4597123"/>
            <a:ext cx="1203381" cy="4571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dirty="0">
                <a:solidFill>
                  <a:srgbClr val="FF0000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PEAK</a:t>
            </a:r>
            <a:endParaRPr lang="ko-KR" altLang="en-US" sz="2000" dirty="0">
              <a:solidFill>
                <a:srgbClr val="FF0000"/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sp>
        <p:nvSpPr>
          <p:cNvPr id="192" name="액자 191">
            <a:extLst>
              <a:ext uri="{FF2B5EF4-FFF2-40B4-BE49-F238E27FC236}">
                <a16:creationId xmlns:a16="http://schemas.microsoft.com/office/drawing/2014/main" id="{23FBDC30-939A-85A5-D59A-B9D2A00E8B71}"/>
              </a:ext>
            </a:extLst>
          </p:cNvPr>
          <p:cNvSpPr/>
          <p:nvPr/>
        </p:nvSpPr>
        <p:spPr>
          <a:xfrm>
            <a:off x="6969919" y="2422187"/>
            <a:ext cx="4102472" cy="194554"/>
          </a:xfrm>
          <a:prstGeom prst="fram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3" name="액자 192">
            <a:extLst>
              <a:ext uri="{FF2B5EF4-FFF2-40B4-BE49-F238E27FC236}">
                <a16:creationId xmlns:a16="http://schemas.microsoft.com/office/drawing/2014/main" id="{0BB5C2B3-AF40-CF13-94EE-0AF02F3DFDE7}"/>
              </a:ext>
            </a:extLst>
          </p:cNvPr>
          <p:cNvSpPr/>
          <p:nvPr/>
        </p:nvSpPr>
        <p:spPr>
          <a:xfrm>
            <a:off x="6976402" y="5619352"/>
            <a:ext cx="4058216" cy="188061"/>
          </a:xfrm>
          <a:prstGeom prst="fram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4" name="내용 개체 틀 2">
            <a:extLst>
              <a:ext uri="{FF2B5EF4-FFF2-40B4-BE49-F238E27FC236}">
                <a16:creationId xmlns:a16="http://schemas.microsoft.com/office/drawing/2014/main" id="{504A5FD9-2CA6-1ED4-3183-7FCD0F95F6A2}"/>
              </a:ext>
            </a:extLst>
          </p:cNvPr>
          <p:cNvSpPr txBox="1">
            <a:spLocks/>
          </p:cNvSpPr>
          <p:nvPr/>
        </p:nvSpPr>
        <p:spPr>
          <a:xfrm>
            <a:off x="5708170" y="2856148"/>
            <a:ext cx="1779005" cy="20996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·</a:t>
            </a:r>
          </a:p>
          <a:p>
            <a:pPr marL="0" indent="0">
              <a:buNone/>
            </a:pP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·</a:t>
            </a:r>
          </a:p>
          <a:p>
            <a:pPr marL="0" indent="0">
              <a:buNone/>
            </a:pP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·</a:t>
            </a:r>
          </a:p>
          <a:p>
            <a:pPr marL="0" indent="0">
              <a:buNone/>
            </a:pP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·</a:t>
            </a:r>
            <a:endParaRPr lang="en-US" altLang="ko-KR" sz="2000" dirty="0">
              <a:solidFill>
                <a:schemeClr val="bg1">
                  <a:lumMod val="50000"/>
                </a:schemeClr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·</a:t>
            </a:r>
            <a:endParaRPr lang="ko-KR" altLang="en-US" sz="2000" dirty="0">
              <a:solidFill>
                <a:schemeClr val="bg1">
                  <a:lumMod val="50000"/>
                </a:schemeClr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ko-KR" altLang="en-US" sz="2000" dirty="0">
              <a:solidFill>
                <a:schemeClr val="bg1">
                  <a:lumMod val="50000"/>
                </a:schemeClr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723500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576FBA-79BD-2702-475B-781A94965B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직사각형 203">
            <a:extLst>
              <a:ext uri="{FF2B5EF4-FFF2-40B4-BE49-F238E27FC236}">
                <a16:creationId xmlns:a16="http://schemas.microsoft.com/office/drawing/2014/main" id="{D378144C-BF59-5AE3-71EB-8CDF1302DBBB}"/>
              </a:ext>
            </a:extLst>
          </p:cNvPr>
          <p:cNvSpPr/>
          <p:nvPr/>
        </p:nvSpPr>
        <p:spPr>
          <a:xfrm>
            <a:off x="646889" y="457197"/>
            <a:ext cx="2621605" cy="308441"/>
          </a:xfrm>
          <a:prstGeom prst="rect">
            <a:avLst/>
          </a:prstGeom>
          <a:solidFill>
            <a:srgbClr val="FFFF99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2EDD671-693C-4CB4-7476-7F567087A2FE}"/>
              </a:ext>
            </a:extLst>
          </p:cNvPr>
          <p:cNvSpPr/>
          <p:nvPr/>
        </p:nvSpPr>
        <p:spPr>
          <a:xfrm>
            <a:off x="3268494" y="461097"/>
            <a:ext cx="4348263" cy="304542"/>
          </a:xfrm>
          <a:prstGeom prst="rect">
            <a:avLst/>
          </a:prstGeom>
          <a:solidFill>
            <a:srgbClr val="FFFF99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C45ECF5-F95B-2542-C152-FD6C611B6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006" y="0"/>
            <a:ext cx="7830763" cy="1029207"/>
          </a:xfrm>
        </p:spPr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SIR model - </a:t>
            </a:r>
            <a:r>
              <a:rPr lang="en-US" altLang="ko-KR" dirty="0" err="1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ODEint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vs Euler</a:t>
            </a:r>
            <a:endParaRPr lang="ko-KR" altLang="en-US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pic>
        <p:nvPicPr>
          <p:cNvPr id="13" name="그림 12" descr="라인, 텍스트, 그래프, 도표이(가) 표시된 사진&#10;&#10;자동 생성된 설명">
            <a:extLst>
              <a:ext uri="{FF2B5EF4-FFF2-40B4-BE49-F238E27FC236}">
                <a16:creationId xmlns:a16="http://schemas.microsoft.com/office/drawing/2014/main" id="{75793920-08D6-CEDD-73B9-0FEABC1D9D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359" y="1166948"/>
            <a:ext cx="6782747" cy="5229955"/>
          </a:xfrm>
          <a:prstGeom prst="rect">
            <a:avLst/>
          </a:prstGeom>
        </p:spPr>
      </p:pic>
      <p:sp>
        <p:nvSpPr>
          <p:cNvPr id="28" name="내용 개체 틀 2">
            <a:extLst>
              <a:ext uri="{FF2B5EF4-FFF2-40B4-BE49-F238E27FC236}">
                <a16:creationId xmlns:a16="http://schemas.microsoft.com/office/drawing/2014/main" id="{146E8F60-7D1C-A331-A0EB-7F14AC1526FA}"/>
              </a:ext>
            </a:extLst>
          </p:cNvPr>
          <p:cNvSpPr txBox="1">
            <a:spLocks/>
          </p:cNvSpPr>
          <p:nvPr/>
        </p:nvSpPr>
        <p:spPr>
          <a:xfrm>
            <a:off x="7475762" y="1166948"/>
            <a:ext cx="1992549" cy="45719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b="1" dirty="0" err="1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ODEint</a:t>
            </a:r>
            <a:endParaRPr lang="ko-KR" altLang="en-US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sp>
        <p:nvSpPr>
          <p:cNvPr id="29" name="내용 개체 틀 2">
            <a:extLst>
              <a:ext uri="{FF2B5EF4-FFF2-40B4-BE49-F238E27FC236}">
                <a16:creationId xmlns:a16="http://schemas.microsoft.com/office/drawing/2014/main" id="{F10BCD21-601A-4D7E-0181-F9A1413F6E1E}"/>
              </a:ext>
            </a:extLst>
          </p:cNvPr>
          <p:cNvSpPr txBox="1">
            <a:spLocks/>
          </p:cNvSpPr>
          <p:nvPr/>
        </p:nvSpPr>
        <p:spPr>
          <a:xfrm>
            <a:off x="7475762" y="3784060"/>
            <a:ext cx="2446456" cy="45719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b="1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Euler Method</a:t>
            </a:r>
            <a:endParaRPr lang="ko-KR" altLang="en-US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sp>
        <p:nvSpPr>
          <p:cNvPr id="30" name="내용 개체 틀 2">
            <a:extLst>
              <a:ext uri="{FF2B5EF4-FFF2-40B4-BE49-F238E27FC236}">
                <a16:creationId xmlns:a16="http://schemas.microsoft.com/office/drawing/2014/main" id="{BD9051C6-6F7F-A7A7-9A0A-22F6FA8D19E8}"/>
              </a:ext>
            </a:extLst>
          </p:cNvPr>
          <p:cNvSpPr txBox="1">
            <a:spLocks/>
          </p:cNvSpPr>
          <p:nvPr/>
        </p:nvSpPr>
        <p:spPr>
          <a:xfrm>
            <a:off x="7475762" y="1761885"/>
            <a:ext cx="4407527" cy="197353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Runge-</a:t>
            </a:r>
            <a:r>
              <a:rPr lang="en-US" altLang="ko-KR" sz="2000" b="1" dirty="0" err="1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Kutta</a:t>
            </a:r>
            <a:r>
              <a:rPr lang="en-US" altLang="ko-KR" sz="2000" b="1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4</a:t>
            </a:r>
            <a:r>
              <a:rPr lang="ko-KR" altLang="en-US" sz="2000" b="1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차 방법</a:t>
            </a:r>
            <a:r>
              <a:rPr lang="en-US" altLang="ko-KR" sz="2000" b="1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, LSODA,      BDF, Adams-</a:t>
            </a:r>
            <a:r>
              <a:rPr lang="en-US" altLang="ko-KR" sz="2000" b="1" dirty="0" err="1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Bashforth</a:t>
            </a:r>
            <a:r>
              <a:rPr lang="ko-KR" altLang="en-US" sz="2000" b="1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와 같은 </a:t>
            </a:r>
            <a:r>
              <a:rPr lang="en-US" altLang="ko-KR" sz="2000" b="1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             </a:t>
            </a:r>
            <a:r>
              <a:rPr lang="ko-KR" altLang="en-US" sz="2000" b="1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여러 알고리즘을 사용</a:t>
            </a:r>
            <a:endParaRPr lang="en-US" altLang="ko-KR" sz="2000" b="1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r>
              <a:rPr lang="ko-KR" altLang="en-US" sz="2000" b="1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속도가 느리지만 매우 정확</a:t>
            </a:r>
            <a:endParaRPr lang="en-US" altLang="ko-KR" sz="2000" b="1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r>
              <a:rPr lang="ko-KR" altLang="en-US" sz="2000" b="1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고차 미분 방정식과 복잡한 시스템을  다루는 데 적합</a:t>
            </a:r>
          </a:p>
        </p:txBody>
      </p:sp>
      <p:sp>
        <p:nvSpPr>
          <p:cNvPr id="31" name="내용 개체 틀 2">
            <a:extLst>
              <a:ext uri="{FF2B5EF4-FFF2-40B4-BE49-F238E27FC236}">
                <a16:creationId xmlns:a16="http://schemas.microsoft.com/office/drawing/2014/main" id="{E79F9E36-8BC7-C54A-6ADE-29D720CA271D}"/>
              </a:ext>
            </a:extLst>
          </p:cNvPr>
          <p:cNvSpPr txBox="1">
            <a:spLocks/>
          </p:cNvSpPr>
          <p:nvPr/>
        </p:nvSpPr>
        <p:spPr>
          <a:xfrm>
            <a:off x="7475762" y="4375386"/>
            <a:ext cx="4407527" cy="19735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1</a:t>
            </a:r>
            <a:r>
              <a:rPr lang="ko-KR" altLang="en-US" sz="2000" b="1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차 방법을 사용하므로 상대적으로    정확도가 낮지만 계산 속도가 빠름</a:t>
            </a:r>
            <a:endParaRPr lang="en-US" altLang="ko-KR" sz="2000" b="1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r>
              <a:rPr lang="ko-KR" altLang="en-US" sz="2000" b="1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비교적 간단한 문제를 다루는 데 적합</a:t>
            </a:r>
          </a:p>
        </p:txBody>
      </p:sp>
      <p:sp>
        <p:nvSpPr>
          <p:cNvPr id="192" name="내용 개체 틀 2">
            <a:extLst>
              <a:ext uri="{FF2B5EF4-FFF2-40B4-BE49-F238E27FC236}">
                <a16:creationId xmlns:a16="http://schemas.microsoft.com/office/drawing/2014/main" id="{B67691BF-E265-0430-9A72-A3766A9213A7}"/>
              </a:ext>
            </a:extLst>
          </p:cNvPr>
          <p:cNvSpPr txBox="1">
            <a:spLocks/>
          </p:cNvSpPr>
          <p:nvPr/>
        </p:nvSpPr>
        <p:spPr>
          <a:xfrm>
            <a:off x="7937769" y="5719054"/>
            <a:ext cx="3746960" cy="6298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3200" b="1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Why </a:t>
            </a:r>
            <a:r>
              <a:rPr lang="en-US" altLang="ko-KR" sz="3200" b="1" dirty="0" err="1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ODEint</a:t>
            </a:r>
            <a:r>
              <a:rPr lang="en-US" altLang="ko-KR" sz="3200" b="1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&lt; Euler ? </a:t>
            </a:r>
            <a:endParaRPr lang="ko-KR" altLang="en-US" sz="3200" b="1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sp>
        <p:nvSpPr>
          <p:cNvPr id="193" name="화살표: 오른쪽 192">
            <a:extLst>
              <a:ext uri="{FF2B5EF4-FFF2-40B4-BE49-F238E27FC236}">
                <a16:creationId xmlns:a16="http://schemas.microsoft.com/office/drawing/2014/main" id="{F6E72B1D-C631-1A98-B630-D4C6974010B0}"/>
              </a:ext>
            </a:extLst>
          </p:cNvPr>
          <p:cNvSpPr/>
          <p:nvPr/>
        </p:nvSpPr>
        <p:spPr>
          <a:xfrm>
            <a:off x="6789905" y="5708955"/>
            <a:ext cx="987407" cy="552414"/>
          </a:xfrm>
          <a:prstGeom prst="rightArrow">
            <a:avLst/>
          </a:prstGeom>
          <a:solidFill>
            <a:srgbClr val="E8F7E3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26916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3BF63C-57B3-B0BA-A424-FD8AB19FEA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 descr="라인, 텍스트, 그래프, 도표이(가) 표시된 사진&#10;&#10;자동 생성된 설명">
            <a:extLst>
              <a:ext uri="{FF2B5EF4-FFF2-40B4-BE49-F238E27FC236}">
                <a16:creationId xmlns:a16="http://schemas.microsoft.com/office/drawing/2014/main" id="{BBFAEF6C-01B4-C61C-E54D-066165F1A0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3714" y="4334085"/>
            <a:ext cx="3240508" cy="2498650"/>
          </a:xfrm>
          <a:prstGeom prst="rect">
            <a:avLst/>
          </a:prstGeom>
        </p:spPr>
      </p:pic>
      <p:sp>
        <p:nvSpPr>
          <p:cNvPr id="204" name="직사각형 203">
            <a:extLst>
              <a:ext uri="{FF2B5EF4-FFF2-40B4-BE49-F238E27FC236}">
                <a16:creationId xmlns:a16="http://schemas.microsoft.com/office/drawing/2014/main" id="{CCE03708-F3FE-4D9A-B1E3-88F8ABE666F2}"/>
              </a:ext>
            </a:extLst>
          </p:cNvPr>
          <p:cNvSpPr/>
          <p:nvPr/>
        </p:nvSpPr>
        <p:spPr>
          <a:xfrm>
            <a:off x="646889" y="457197"/>
            <a:ext cx="2621605" cy="308441"/>
          </a:xfrm>
          <a:prstGeom prst="rect">
            <a:avLst/>
          </a:prstGeom>
          <a:solidFill>
            <a:srgbClr val="FFFF99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4E42907-347E-D100-589F-2C8AF19A1EE5}"/>
              </a:ext>
            </a:extLst>
          </p:cNvPr>
          <p:cNvSpPr/>
          <p:nvPr/>
        </p:nvSpPr>
        <p:spPr>
          <a:xfrm>
            <a:off x="3268495" y="461097"/>
            <a:ext cx="3239310" cy="304541"/>
          </a:xfrm>
          <a:prstGeom prst="rect">
            <a:avLst/>
          </a:prstGeom>
          <a:solidFill>
            <a:srgbClr val="FFFF99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7D46ABC-ECA6-5E2A-7D9E-BAA6DFEE1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006" y="0"/>
            <a:ext cx="7830763" cy="1029207"/>
          </a:xfrm>
        </p:spPr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SIR model - Conclusion</a:t>
            </a:r>
            <a:endParaRPr lang="ko-KR" altLang="en-US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365B1BDF-60E8-9F41-813E-7259ED6EC027}"/>
              </a:ext>
            </a:extLst>
          </p:cNvPr>
          <p:cNvSpPr txBox="1">
            <a:spLocks/>
          </p:cNvSpPr>
          <p:nvPr/>
        </p:nvSpPr>
        <p:spPr>
          <a:xfrm>
            <a:off x="209199" y="1043420"/>
            <a:ext cx="11982801" cy="5550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b="1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1. SIR </a:t>
            </a:r>
            <a:r>
              <a:rPr lang="ko-KR" altLang="en-US" b="1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모델을 통해 구한 값이 </a:t>
            </a:r>
            <a:r>
              <a:rPr lang="en-US" altLang="ko-KR" b="1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Real Data</a:t>
            </a:r>
            <a:r>
              <a:rPr lang="ko-KR" altLang="en-US" b="1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와 다른 이유</a:t>
            </a:r>
            <a:r>
              <a:rPr lang="en-US" altLang="ko-KR" b="1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?</a:t>
            </a:r>
            <a:r>
              <a:rPr lang="ko-KR" altLang="en-US" b="1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endParaRPr lang="ko-KR" altLang="en-US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FFFDCD2D-C792-1464-110F-9B520ED38EC5}"/>
              </a:ext>
            </a:extLst>
          </p:cNvPr>
          <p:cNvSpPr txBox="1">
            <a:spLocks/>
          </p:cNvSpPr>
          <p:nvPr/>
        </p:nvSpPr>
        <p:spPr>
          <a:xfrm>
            <a:off x="407778" y="1630791"/>
            <a:ext cx="11585641" cy="3501955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40000"/>
              </a:lnSpc>
            </a:pPr>
            <a:r>
              <a:rPr lang="ko-KR" altLang="en-US" sz="26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코로나</a:t>
            </a:r>
            <a:r>
              <a:rPr lang="en-US" altLang="ko-KR" sz="26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19</a:t>
            </a:r>
            <a:r>
              <a:rPr lang="ko-KR" altLang="en-US" sz="26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</a:t>
            </a:r>
            <a:r>
              <a:rPr lang="en-US" altLang="ko-KR" sz="26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1</a:t>
            </a:r>
            <a:r>
              <a:rPr lang="ko-KR" altLang="en-US" sz="26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차 대유행 당시 마스크 착용 권고</a:t>
            </a:r>
            <a:r>
              <a:rPr lang="en-US" altLang="ko-KR" sz="26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, </a:t>
            </a:r>
            <a:r>
              <a:rPr lang="ko-KR" altLang="en-US" sz="26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사회적 거리두기 등 다양한 방역정책 시행</a:t>
            </a:r>
            <a:endParaRPr lang="en-US" altLang="ko-KR" sz="260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26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Real</a:t>
            </a:r>
            <a:r>
              <a:rPr lang="ko-KR" altLang="en-US" sz="26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</a:t>
            </a:r>
            <a:r>
              <a:rPr lang="en-US" altLang="ko-KR" sz="26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Data</a:t>
            </a:r>
            <a:r>
              <a:rPr lang="ko-KR" altLang="en-US" sz="26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는 정확한 감염자의 수가 아님</a:t>
            </a:r>
            <a:endParaRPr lang="en-US" altLang="ko-KR" sz="260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marL="0" indent="0">
              <a:lnSpc>
                <a:spcPct val="140000"/>
              </a:lnSpc>
              <a:buNone/>
            </a:pPr>
            <a:r>
              <a:rPr lang="ko-KR" altLang="en-US" sz="26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</a:t>
            </a:r>
            <a:r>
              <a:rPr lang="en-US" altLang="ko-KR" sz="26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( ∵ </a:t>
            </a:r>
            <a:r>
              <a:rPr lang="ko-KR" altLang="en-US" sz="26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자가진단키트 사용 후 보건소에 가서 검사를 받고 양성 판정 받은 사람 수가 기록된 것</a:t>
            </a:r>
            <a:endParaRPr lang="en-US" altLang="ko-KR" sz="260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marL="0" indent="0">
              <a:lnSpc>
                <a:spcPct val="140000"/>
              </a:lnSpc>
              <a:buNone/>
            </a:pPr>
            <a:r>
              <a:rPr lang="en-US" altLang="ko-KR" sz="26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 </a:t>
            </a:r>
            <a:r>
              <a:rPr lang="ko-KR" altLang="ko-KR" sz="26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→</a:t>
            </a:r>
            <a:r>
              <a:rPr lang="ko-KR" altLang="en-US" sz="26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자가진단키트 불량 및 보건소 검사 오류 가능성有</a:t>
            </a:r>
            <a:r>
              <a:rPr lang="en-US" altLang="ko-KR" sz="26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, </a:t>
            </a:r>
            <a:r>
              <a:rPr lang="ko-KR" altLang="en-US" sz="26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감염 후 바로 확진 판정을 받는 것</a:t>
            </a:r>
            <a:r>
              <a:rPr lang="en-US" altLang="ko-KR" sz="26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X (</a:t>
            </a:r>
            <a:r>
              <a:rPr lang="ko-KR" altLang="en-US" sz="26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즉</a:t>
            </a:r>
            <a:r>
              <a:rPr lang="en-US" altLang="ko-KR" sz="26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, </a:t>
            </a:r>
            <a:r>
              <a:rPr lang="ko-KR" altLang="en-US" sz="2600" dirty="0" err="1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감염자≠확진자</a:t>
            </a:r>
            <a:r>
              <a:rPr lang="en-US" altLang="ko-KR" sz="26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),</a:t>
            </a:r>
          </a:p>
          <a:p>
            <a:pPr marL="0" indent="0">
              <a:lnSpc>
                <a:spcPct val="140000"/>
              </a:lnSpc>
              <a:buNone/>
            </a:pPr>
            <a:r>
              <a:rPr lang="ko-KR" altLang="en-US" sz="26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    다양한 사회적 이유로 </a:t>
            </a:r>
            <a:r>
              <a:rPr lang="ko-KR" altLang="en-US" sz="2600" dirty="0" err="1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확진자</a:t>
            </a:r>
            <a:r>
              <a:rPr lang="ko-KR" altLang="en-US" sz="26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낙인에 대한 두려움 때문에 </a:t>
            </a:r>
            <a:r>
              <a:rPr lang="ko-KR" altLang="en-US" sz="2600" dirty="0" err="1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검사받지</a:t>
            </a:r>
            <a:r>
              <a:rPr lang="ko-KR" altLang="en-US" sz="26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않은 감염자</a:t>
            </a:r>
            <a:r>
              <a:rPr lang="en-US" altLang="ko-KR" sz="26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</a:t>
            </a:r>
            <a:r>
              <a:rPr lang="ko-KR" altLang="en-US" sz="26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등 다양한 변수 존재 </a:t>
            </a:r>
            <a:r>
              <a:rPr lang="en-US" altLang="ko-KR" sz="26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)</a:t>
            </a:r>
          </a:p>
          <a:p>
            <a:pPr marL="0" indent="0">
              <a:lnSpc>
                <a:spcPct val="140000"/>
              </a:lnSpc>
              <a:buNone/>
            </a:pPr>
            <a:r>
              <a:rPr lang="ko-KR" altLang="en-US" sz="2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      </a:t>
            </a:r>
            <a:endParaRPr lang="en-US" altLang="ko-KR" sz="240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marL="0" indent="0">
              <a:buNone/>
            </a:pPr>
            <a:r>
              <a:rPr lang="ko-KR" altLang="en-US" sz="2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       </a:t>
            </a:r>
            <a:endParaRPr lang="en-US" altLang="ko-KR" sz="240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endParaRPr lang="ko-KR" altLang="en-US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8C12BCBB-4B32-2D30-25B9-650A077DE449}"/>
              </a:ext>
            </a:extLst>
          </p:cNvPr>
          <p:cNvSpPr txBox="1">
            <a:spLocks/>
          </p:cNvSpPr>
          <p:nvPr/>
        </p:nvSpPr>
        <p:spPr>
          <a:xfrm>
            <a:off x="209199" y="4267974"/>
            <a:ext cx="11982801" cy="5550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b="1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2. </a:t>
            </a:r>
            <a:r>
              <a:rPr lang="en-US" altLang="ko-KR" b="1" dirty="0" err="1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ODEint</a:t>
            </a:r>
            <a:r>
              <a:rPr lang="ko-KR" altLang="en-US" b="1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보다 </a:t>
            </a:r>
            <a:r>
              <a:rPr lang="en-US" altLang="ko-KR" b="1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Euler Method</a:t>
            </a:r>
            <a:r>
              <a:rPr lang="ko-KR" altLang="en-US" b="1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로 구한 값이 더 정확해 보이는 이유</a:t>
            </a:r>
            <a:r>
              <a:rPr lang="en-US" altLang="ko-KR" b="1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?</a:t>
            </a:r>
            <a:endParaRPr lang="ko-KR" altLang="en-US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48343EC4-3BDA-8F12-C5B2-95BAF1930719}"/>
              </a:ext>
            </a:extLst>
          </p:cNvPr>
          <p:cNvSpPr txBox="1">
            <a:spLocks/>
          </p:cNvSpPr>
          <p:nvPr/>
        </p:nvSpPr>
        <p:spPr>
          <a:xfrm>
            <a:off x="501028" y="4855345"/>
            <a:ext cx="7602111" cy="32582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ko-KR" altLang="en-US" sz="20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그냥 그렇게 보일 뿐</a:t>
            </a:r>
            <a:r>
              <a:rPr lang="en-US" altLang="ko-KR" sz="20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,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0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Real Data</a:t>
            </a:r>
            <a:r>
              <a:rPr lang="ko-KR" altLang="en-US" sz="20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는 감염자</a:t>
            </a:r>
            <a:r>
              <a:rPr lang="en-US" altLang="ko-KR" sz="20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(</a:t>
            </a:r>
            <a:r>
              <a:rPr lang="ko-KR" altLang="en-US" sz="20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코로나</a:t>
            </a:r>
            <a:r>
              <a:rPr lang="en-US" altLang="ko-KR" sz="20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19</a:t>
            </a:r>
            <a:r>
              <a:rPr lang="ko-KR" altLang="en-US" sz="20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에 감염된 사람</a:t>
            </a:r>
            <a:r>
              <a:rPr lang="en-US" altLang="ko-KR" sz="20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)</a:t>
            </a:r>
            <a:r>
              <a:rPr lang="ko-KR" altLang="en-US" sz="20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수가 아닌 </a:t>
            </a:r>
            <a:endParaRPr lang="en-US" altLang="ko-KR" sz="200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sz="2000" dirty="0" err="1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확진자</a:t>
            </a:r>
            <a:r>
              <a:rPr lang="en-US" altLang="ko-KR" sz="20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(</a:t>
            </a:r>
            <a:r>
              <a:rPr lang="ko-KR" altLang="en-US" sz="20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코로나 확진 </a:t>
            </a:r>
            <a:r>
              <a:rPr lang="en-US" altLang="ko-KR" sz="20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‘</a:t>
            </a:r>
            <a:r>
              <a:rPr lang="ko-KR" altLang="en-US" sz="20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판정</a:t>
            </a:r>
            <a:r>
              <a:rPr lang="en-US" altLang="ko-KR" sz="20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’</a:t>
            </a:r>
            <a:r>
              <a:rPr lang="ko-KR" altLang="en-US" sz="20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을 받은 사람</a:t>
            </a:r>
            <a:r>
              <a:rPr lang="en-US" altLang="ko-KR" sz="20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)</a:t>
            </a:r>
            <a:r>
              <a:rPr lang="ko-KR" altLang="en-US" sz="20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를 구한 것이므로</a:t>
            </a:r>
            <a:r>
              <a:rPr lang="en-US" altLang="ko-KR" sz="20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,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sz="20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실제 코로나</a:t>
            </a:r>
            <a:r>
              <a:rPr lang="en-US" altLang="ko-KR" sz="20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19</a:t>
            </a:r>
            <a:r>
              <a:rPr lang="ko-KR" altLang="en-US" sz="20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에 감염된 사람 수는 사실은 </a:t>
            </a:r>
            <a:r>
              <a:rPr lang="en-US" altLang="ko-KR" sz="2000" dirty="0" err="1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ODEint</a:t>
            </a:r>
            <a:r>
              <a:rPr lang="ko-KR" altLang="en-US" sz="20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에 좀 더 가까울 것</a:t>
            </a:r>
            <a:r>
              <a:rPr lang="en-US" altLang="ko-KR" sz="20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!</a:t>
            </a:r>
            <a:r>
              <a:rPr lang="ko-KR" altLang="en-US" sz="20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65311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9CC7E4CB-51C3-5F1E-584D-7974A7BEAA5B}"/>
              </a:ext>
            </a:extLst>
          </p:cNvPr>
          <p:cNvSpPr/>
          <p:nvPr/>
        </p:nvSpPr>
        <p:spPr>
          <a:xfrm>
            <a:off x="646889" y="457197"/>
            <a:ext cx="2621605" cy="308441"/>
          </a:xfrm>
          <a:prstGeom prst="rect">
            <a:avLst/>
          </a:prstGeom>
          <a:solidFill>
            <a:srgbClr val="FFFF99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4BDBE62-377D-A85E-91E1-C2BF3453778A}"/>
              </a:ext>
            </a:extLst>
          </p:cNvPr>
          <p:cNvSpPr/>
          <p:nvPr/>
        </p:nvSpPr>
        <p:spPr>
          <a:xfrm>
            <a:off x="3268495" y="461098"/>
            <a:ext cx="3618688" cy="297686"/>
          </a:xfrm>
          <a:prstGeom prst="rect">
            <a:avLst/>
          </a:prstGeom>
          <a:solidFill>
            <a:srgbClr val="FFFF99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제목 1">
            <a:extLst>
              <a:ext uri="{FF2B5EF4-FFF2-40B4-BE49-F238E27FC236}">
                <a16:creationId xmlns:a16="http://schemas.microsoft.com/office/drawing/2014/main" id="{34132BED-3657-3A58-2A62-4897C7B48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006" y="0"/>
            <a:ext cx="7830763" cy="1029207"/>
          </a:xfrm>
        </p:spPr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SIR model - Introduction</a:t>
            </a:r>
            <a:endParaRPr lang="ko-KR" altLang="en-US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F266D5-9696-387E-DD05-ADA628286F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2633" y="1029207"/>
            <a:ext cx="11642387" cy="1029207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총 인구 </a:t>
            </a:r>
            <a:r>
              <a:rPr lang="en-US" altLang="ko-KR" b="1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N</a:t>
            </a:r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명</a:t>
            </a:r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,</a:t>
            </a:r>
          </a:p>
          <a:p>
            <a:pPr marL="0" indent="0">
              <a:buNone/>
            </a:pPr>
            <a:r>
              <a:rPr lang="en-US" altLang="ko-KR" b="1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S</a:t>
            </a:r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usceptible (</a:t>
            </a:r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미감염자</a:t>
            </a:r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)          </a:t>
            </a:r>
            <a:r>
              <a:rPr lang="en-US" altLang="ko-KR" b="1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I</a:t>
            </a:r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nfected (</a:t>
            </a:r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감염자</a:t>
            </a:r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)             </a:t>
            </a:r>
            <a:r>
              <a:rPr lang="en-US" altLang="ko-KR" b="1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R</a:t>
            </a:r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ecovery (</a:t>
            </a:r>
            <a:r>
              <a:rPr lang="ko-KR" altLang="en-US" dirty="0" err="1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회복자</a:t>
            </a:r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)</a:t>
            </a:r>
            <a:endParaRPr lang="ko-KR" altLang="en-US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E68A871B-5E30-C8E2-03B3-074BFA309F2A}"/>
              </a:ext>
            </a:extLst>
          </p:cNvPr>
          <p:cNvSpPr/>
          <p:nvPr/>
        </p:nvSpPr>
        <p:spPr>
          <a:xfrm>
            <a:off x="525294" y="2188723"/>
            <a:ext cx="3142034" cy="2830749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458BA9ED-85CD-90AB-4F41-4EDBA2AA484A}"/>
              </a:ext>
            </a:extLst>
          </p:cNvPr>
          <p:cNvSpPr/>
          <p:nvPr/>
        </p:nvSpPr>
        <p:spPr>
          <a:xfrm>
            <a:off x="4626313" y="2188720"/>
            <a:ext cx="3142034" cy="283074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B4C13D2A-DCA6-5C39-4B97-CCF65C7E22D6}"/>
              </a:ext>
            </a:extLst>
          </p:cNvPr>
          <p:cNvSpPr/>
          <p:nvPr/>
        </p:nvSpPr>
        <p:spPr>
          <a:xfrm>
            <a:off x="8727333" y="2188720"/>
            <a:ext cx="3142034" cy="283074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웃는 얼굴 6">
            <a:extLst>
              <a:ext uri="{FF2B5EF4-FFF2-40B4-BE49-F238E27FC236}">
                <a16:creationId xmlns:a16="http://schemas.microsoft.com/office/drawing/2014/main" id="{5166213B-730E-A602-8B19-E7922B1C94C9}"/>
              </a:ext>
            </a:extLst>
          </p:cNvPr>
          <p:cNvSpPr/>
          <p:nvPr/>
        </p:nvSpPr>
        <p:spPr>
          <a:xfrm>
            <a:off x="1539403" y="3098256"/>
            <a:ext cx="890080" cy="865761"/>
          </a:xfrm>
          <a:prstGeom prst="smileyFac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E560D420-B596-51CC-A446-3A07F445528B}"/>
              </a:ext>
            </a:extLst>
          </p:cNvPr>
          <p:cNvSpPr txBox="1">
            <a:spLocks/>
          </p:cNvSpPr>
          <p:nvPr/>
        </p:nvSpPr>
        <p:spPr>
          <a:xfrm>
            <a:off x="3842426" y="3735420"/>
            <a:ext cx="642026" cy="10356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l-GR" altLang="ko-KR" sz="7200" b="1" i="0" dirty="0">
                <a:solidFill>
                  <a:srgbClr val="202122"/>
                </a:solidFill>
                <a:effectLst/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β</a:t>
            </a:r>
            <a:endParaRPr lang="ko-KR" altLang="en-US" sz="7200" b="1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B80A52E9-DCFB-171B-789D-5D897033C23D}"/>
              </a:ext>
            </a:extLst>
          </p:cNvPr>
          <p:cNvSpPr/>
          <p:nvPr/>
        </p:nvSpPr>
        <p:spPr>
          <a:xfrm>
            <a:off x="3354016" y="3244171"/>
            <a:ext cx="1585608" cy="719846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F379BBD3-773D-50F1-28F6-0DB6638CDCA3}"/>
              </a:ext>
            </a:extLst>
          </p:cNvPr>
          <p:cNvSpPr/>
          <p:nvPr/>
        </p:nvSpPr>
        <p:spPr>
          <a:xfrm>
            <a:off x="7463751" y="3244171"/>
            <a:ext cx="1585608" cy="719846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33ABE82F-A155-7417-8C7B-E7AD2FA96F4A}"/>
              </a:ext>
            </a:extLst>
          </p:cNvPr>
          <p:cNvSpPr txBox="1">
            <a:spLocks/>
          </p:cNvSpPr>
          <p:nvPr/>
        </p:nvSpPr>
        <p:spPr>
          <a:xfrm>
            <a:off x="8017211" y="3822969"/>
            <a:ext cx="642026" cy="10356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l-GR" altLang="ko-KR" sz="5400" b="1" i="0" dirty="0">
                <a:solidFill>
                  <a:srgbClr val="000000"/>
                </a:solidFill>
                <a:effectLst/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γ</a:t>
            </a:r>
            <a:endParaRPr lang="ko-KR" altLang="en-US" sz="7200" b="1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6F0EA29A-7F15-F2D6-4042-DB1038A63941}"/>
              </a:ext>
            </a:extLst>
          </p:cNvPr>
          <p:cNvSpPr txBox="1">
            <a:spLocks/>
          </p:cNvSpPr>
          <p:nvPr/>
        </p:nvSpPr>
        <p:spPr>
          <a:xfrm>
            <a:off x="3455750" y="4775289"/>
            <a:ext cx="1382139" cy="5146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(</a:t>
            </a:r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감염률</a:t>
            </a:r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)</a:t>
            </a:r>
            <a:endParaRPr lang="ko-KR" altLang="en-US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A1926621-E293-BF06-B168-85C58F11F419}"/>
              </a:ext>
            </a:extLst>
          </p:cNvPr>
          <p:cNvSpPr txBox="1">
            <a:spLocks/>
          </p:cNvSpPr>
          <p:nvPr/>
        </p:nvSpPr>
        <p:spPr>
          <a:xfrm>
            <a:off x="7565485" y="4775289"/>
            <a:ext cx="1382139" cy="5146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(</a:t>
            </a:r>
            <a:r>
              <a:rPr lang="ko-KR" altLang="en-US" dirty="0" err="1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회복율</a:t>
            </a:r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)</a:t>
            </a:r>
            <a:endParaRPr lang="ko-KR" altLang="en-US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C1CB2110-2E1F-B5A1-44D2-8B62A313DA43}"/>
              </a:ext>
            </a:extLst>
          </p:cNvPr>
          <p:cNvSpPr txBox="1">
            <a:spLocks/>
          </p:cNvSpPr>
          <p:nvPr/>
        </p:nvSpPr>
        <p:spPr>
          <a:xfrm>
            <a:off x="2268975" y="5690622"/>
            <a:ext cx="3489799" cy="5146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 err="1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기초감염재생산지수</a:t>
            </a:r>
            <a:endParaRPr lang="ko-KR" altLang="en-US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내용 개체 틀 2">
                <a:extLst>
                  <a:ext uri="{FF2B5EF4-FFF2-40B4-BE49-F238E27FC236}">
                    <a16:creationId xmlns:a16="http://schemas.microsoft.com/office/drawing/2014/main" id="{EED9C725-4FAD-871F-5D44-356DA58861A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454784" y="5430118"/>
                <a:ext cx="2883440" cy="103561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altLang="ko-KR" sz="5400" b="1" dirty="0"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R</a:t>
                </a:r>
                <a:r>
                  <a:rPr lang="en-US" altLang="ko-KR" sz="3600" b="1" dirty="0"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0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4800" b="1" i="1" smtClean="0">
                            <a:latin typeface="Cambria Math" panose="02040503050406030204" pitchFamily="18" charset="0"/>
                            <a:ea typeface="12롯데마트드림Bold" panose="02020603020101020101" pitchFamily="18" charset="-127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l-GR" altLang="ko-KR" sz="4800" b="1" i="0" dirty="0" smtClean="0">
                            <a:solidFill>
                              <a:srgbClr val="202122"/>
                            </a:solidFill>
                            <a:effectLst/>
                            <a:latin typeface="12롯데마트드림Bold" panose="02020603020101020101" pitchFamily="18" charset="-127"/>
                            <a:ea typeface="12롯데마트드림Bold" panose="02020603020101020101" pitchFamily="18" charset="-127"/>
                          </a:rPr>
                          <m:t>β</m:t>
                        </m:r>
                      </m:num>
                      <m:den>
                        <m:r>
                          <m:rPr>
                            <m:nor/>
                          </m:rPr>
                          <a:rPr lang="el-GR" altLang="ko-KR" sz="4800" b="1" i="0" dirty="0" smtClean="0">
                            <a:solidFill>
                              <a:srgbClr val="000000"/>
                            </a:solidFill>
                            <a:effectLst/>
                            <a:latin typeface="12롯데마트드림Bold" panose="02020603020101020101" pitchFamily="18" charset="-127"/>
                            <a:ea typeface="12롯데마트드림Bold" panose="02020603020101020101" pitchFamily="18" charset="-127"/>
                          </a:rPr>
                          <m:t>γ</m:t>
                        </m:r>
                      </m:den>
                    </m:f>
                  </m:oMath>
                </a14:m>
                <a:r>
                  <a:rPr lang="ko-KR" altLang="en-US" sz="4800" b="1" dirty="0"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 </a:t>
                </a:r>
                <a:r>
                  <a:rPr lang="en-US" altLang="ko-KR" sz="4800" b="1" dirty="0"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&gt; 1</a:t>
                </a:r>
                <a:endParaRPr lang="ko-KR" altLang="en-US" sz="4800" b="1" dirty="0">
                  <a:latin typeface="12롯데마트드림Bold" panose="02020603020101020101" pitchFamily="18" charset="-127"/>
                  <a:ea typeface="12롯데마트드림Bold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17" name="내용 개체 틀 2">
                <a:extLst>
                  <a:ext uri="{FF2B5EF4-FFF2-40B4-BE49-F238E27FC236}">
                    <a16:creationId xmlns:a16="http://schemas.microsoft.com/office/drawing/2014/main" id="{EED9C725-4FAD-871F-5D44-356DA58861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4784" y="5430118"/>
                <a:ext cx="2883440" cy="1035612"/>
              </a:xfrm>
              <a:prstGeom prst="rect">
                <a:avLst/>
              </a:prstGeom>
              <a:blipFill>
                <a:blip r:embed="rId2"/>
                <a:stretch>
                  <a:fillRect l="-11416" t="-12941" r="-846" b="-276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3513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-4.81481E-6 L 0.34505 0.00301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253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4505 0.00301 L 0.68216 0.00325 " pathEditMode="relative" rAng="0" ptsTypes="AA">
                                      <p:cBhvr>
                                        <p:cTn id="1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84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D9DD6C-1013-BF90-97BE-5A2E6C5B57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직사각형 98">
            <a:extLst>
              <a:ext uri="{FF2B5EF4-FFF2-40B4-BE49-F238E27FC236}">
                <a16:creationId xmlns:a16="http://schemas.microsoft.com/office/drawing/2014/main" id="{69D20E53-9639-FD8E-B2CB-F45F79C54504}"/>
              </a:ext>
            </a:extLst>
          </p:cNvPr>
          <p:cNvSpPr/>
          <p:nvPr/>
        </p:nvSpPr>
        <p:spPr>
          <a:xfrm>
            <a:off x="646889" y="457197"/>
            <a:ext cx="2621605" cy="308441"/>
          </a:xfrm>
          <a:prstGeom prst="rect">
            <a:avLst/>
          </a:prstGeom>
          <a:solidFill>
            <a:srgbClr val="FFFF99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D8DDBC21-16DA-35FE-D5AE-31E87210C10C}"/>
              </a:ext>
            </a:extLst>
          </p:cNvPr>
          <p:cNvSpPr/>
          <p:nvPr/>
        </p:nvSpPr>
        <p:spPr>
          <a:xfrm>
            <a:off x="3268495" y="461097"/>
            <a:ext cx="2371120" cy="311330"/>
          </a:xfrm>
          <a:prstGeom prst="rect">
            <a:avLst/>
          </a:prstGeom>
          <a:solidFill>
            <a:srgbClr val="FFFF99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1" name="제목 1">
            <a:extLst>
              <a:ext uri="{FF2B5EF4-FFF2-40B4-BE49-F238E27FC236}">
                <a16:creationId xmlns:a16="http://schemas.microsoft.com/office/drawing/2014/main" id="{EF8F1509-7A18-9A1F-AFE2-8ED5733CB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006" y="0"/>
            <a:ext cx="7830763" cy="1029207"/>
          </a:xfrm>
        </p:spPr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SIR model - Theory</a:t>
            </a:r>
            <a:endParaRPr lang="ko-KR" altLang="en-US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8D300B2D-246C-D483-52E3-288169CD0094}"/>
              </a:ext>
            </a:extLst>
          </p:cNvPr>
          <p:cNvSpPr/>
          <p:nvPr/>
        </p:nvSpPr>
        <p:spPr>
          <a:xfrm>
            <a:off x="246436" y="2334643"/>
            <a:ext cx="4586181" cy="3860968"/>
          </a:xfrm>
          <a:prstGeom prst="rect">
            <a:avLst/>
          </a:prstGeom>
          <a:solidFill>
            <a:schemeClr val="accent1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4B2642-8758-6871-9A86-9DC46ADB05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1286" y="1126487"/>
            <a:ext cx="9523378" cy="10292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N = s(t) + </a:t>
            </a:r>
            <a:r>
              <a:rPr lang="en-US" altLang="ko-KR" dirty="0" err="1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i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(t) + r(t)  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→  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S(t) =       </a:t>
            </a:r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, 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I(t) =       </a:t>
            </a:r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, 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R(t) =       </a:t>
            </a:r>
            <a:endParaRPr lang="ko-KR" altLang="en-US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554AF709-CDA4-0BC8-90D3-A5326BBDD9D0}"/>
              </a:ext>
            </a:extLst>
          </p:cNvPr>
          <p:cNvSpPr txBox="1">
            <a:spLocks/>
          </p:cNvSpPr>
          <p:nvPr/>
        </p:nvSpPr>
        <p:spPr>
          <a:xfrm>
            <a:off x="6439716" y="222292"/>
            <a:ext cx="5505855" cy="5846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24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초기 조건</a:t>
            </a:r>
            <a:r>
              <a:rPr lang="en-US" altLang="ko-KR" sz="24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S(0) = 1  /  I(0) = 0 / R(t) = 0</a:t>
            </a:r>
            <a:endParaRPr lang="ko-KR" altLang="en-US" sz="240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51B3BD5A-15D2-4E9E-91A2-9960B17FF146}"/>
              </a:ext>
            </a:extLst>
          </p:cNvPr>
          <p:cNvGrpSpPr/>
          <p:nvPr/>
        </p:nvGrpSpPr>
        <p:grpSpPr>
          <a:xfrm>
            <a:off x="5183223" y="913442"/>
            <a:ext cx="744165" cy="1029207"/>
            <a:chOff x="311285" y="2136235"/>
            <a:chExt cx="744165" cy="1029207"/>
          </a:xfrm>
        </p:grpSpPr>
        <p:sp>
          <p:nvSpPr>
            <p:cNvPr id="18" name="내용 개체 틀 2">
              <a:extLst>
                <a:ext uri="{FF2B5EF4-FFF2-40B4-BE49-F238E27FC236}">
                  <a16:creationId xmlns:a16="http://schemas.microsoft.com/office/drawing/2014/main" id="{345F93BE-837E-1B40-2D27-ED4CEAB8F97A}"/>
                </a:ext>
              </a:extLst>
            </p:cNvPr>
            <p:cNvSpPr txBox="1">
              <a:spLocks/>
            </p:cNvSpPr>
            <p:nvPr/>
          </p:nvSpPr>
          <p:spPr>
            <a:xfrm>
              <a:off x="311285" y="2136235"/>
              <a:ext cx="744165" cy="1029207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altLang="ko-KR" dirty="0"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s(t)</a:t>
              </a:r>
            </a:p>
          </p:txBody>
        </p:sp>
        <p:sp>
          <p:nvSpPr>
            <p:cNvPr id="19" name="내용 개체 틀 2">
              <a:extLst>
                <a:ext uri="{FF2B5EF4-FFF2-40B4-BE49-F238E27FC236}">
                  <a16:creationId xmlns:a16="http://schemas.microsoft.com/office/drawing/2014/main" id="{C89A03E4-D1A2-308D-6305-76D1D4D6C9B5}"/>
                </a:ext>
              </a:extLst>
            </p:cNvPr>
            <p:cNvSpPr txBox="1">
              <a:spLocks/>
            </p:cNvSpPr>
            <p:nvPr/>
          </p:nvSpPr>
          <p:spPr>
            <a:xfrm>
              <a:off x="447469" y="2611928"/>
              <a:ext cx="500974" cy="514604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altLang="ko-KR" dirty="0"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N</a:t>
              </a:r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D6AAA08E-5292-3342-CF3F-B79F3CBCE858}"/>
                </a:ext>
              </a:extLst>
            </p:cNvPr>
            <p:cNvCxnSpPr>
              <a:cxnSpLocks/>
            </p:cNvCxnSpPr>
            <p:nvPr/>
          </p:nvCxnSpPr>
          <p:spPr>
            <a:xfrm>
              <a:off x="398834" y="2573017"/>
              <a:ext cx="500974" cy="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C98F06B7-B6B4-AA09-3173-9217640702B3}"/>
              </a:ext>
            </a:extLst>
          </p:cNvPr>
          <p:cNvGrpSpPr/>
          <p:nvPr/>
        </p:nvGrpSpPr>
        <p:grpSpPr>
          <a:xfrm>
            <a:off x="6896102" y="913442"/>
            <a:ext cx="744165" cy="1029207"/>
            <a:chOff x="311285" y="2136235"/>
            <a:chExt cx="744165" cy="1029207"/>
          </a:xfrm>
        </p:grpSpPr>
        <p:sp>
          <p:nvSpPr>
            <p:cNvPr id="23" name="내용 개체 틀 2">
              <a:extLst>
                <a:ext uri="{FF2B5EF4-FFF2-40B4-BE49-F238E27FC236}">
                  <a16:creationId xmlns:a16="http://schemas.microsoft.com/office/drawing/2014/main" id="{BF210BF0-BF93-B885-3E18-72841E876481}"/>
                </a:ext>
              </a:extLst>
            </p:cNvPr>
            <p:cNvSpPr txBox="1">
              <a:spLocks/>
            </p:cNvSpPr>
            <p:nvPr/>
          </p:nvSpPr>
          <p:spPr>
            <a:xfrm>
              <a:off x="311285" y="2136235"/>
              <a:ext cx="744165" cy="1029207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altLang="ko-KR" dirty="0"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i(t)</a:t>
              </a:r>
            </a:p>
          </p:txBody>
        </p:sp>
        <p:sp>
          <p:nvSpPr>
            <p:cNvPr id="24" name="내용 개체 틀 2">
              <a:extLst>
                <a:ext uri="{FF2B5EF4-FFF2-40B4-BE49-F238E27FC236}">
                  <a16:creationId xmlns:a16="http://schemas.microsoft.com/office/drawing/2014/main" id="{4B1BE035-9B61-3B7F-61BE-51257F1A9A1A}"/>
                </a:ext>
              </a:extLst>
            </p:cNvPr>
            <p:cNvSpPr txBox="1">
              <a:spLocks/>
            </p:cNvSpPr>
            <p:nvPr/>
          </p:nvSpPr>
          <p:spPr>
            <a:xfrm>
              <a:off x="447469" y="2611928"/>
              <a:ext cx="500974" cy="514604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altLang="ko-KR" dirty="0"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N</a:t>
              </a:r>
            </a:p>
          </p:txBody>
        </p: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83F0BF4C-5B51-9F5E-8C75-99F25950E4CA}"/>
                </a:ext>
              </a:extLst>
            </p:cNvPr>
            <p:cNvCxnSpPr>
              <a:cxnSpLocks/>
            </p:cNvCxnSpPr>
            <p:nvPr/>
          </p:nvCxnSpPr>
          <p:spPr>
            <a:xfrm>
              <a:off x="398834" y="2573017"/>
              <a:ext cx="500974" cy="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03D42324-F451-E607-4A9E-A85F6B74C076}"/>
              </a:ext>
            </a:extLst>
          </p:cNvPr>
          <p:cNvGrpSpPr/>
          <p:nvPr/>
        </p:nvGrpSpPr>
        <p:grpSpPr>
          <a:xfrm>
            <a:off x="8737870" y="913441"/>
            <a:ext cx="744165" cy="1029207"/>
            <a:chOff x="311285" y="2136235"/>
            <a:chExt cx="744165" cy="1029207"/>
          </a:xfrm>
        </p:grpSpPr>
        <p:sp>
          <p:nvSpPr>
            <p:cNvPr id="27" name="내용 개체 틀 2">
              <a:extLst>
                <a:ext uri="{FF2B5EF4-FFF2-40B4-BE49-F238E27FC236}">
                  <a16:creationId xmlns:a16="http://schemas.microsoft.com/office/drawing/2014/main" id="{528A0BE0-6D3B-18A4-3A0C-F673279D1E7F}"/>
                </a:ext>
              </a:extLst>
            </p:cNvPr>
            <p:cNvSpPr txBox="1">
              <a:spLocks/>
            </p:cNvSpPr>
            <p:nvPr/>
          </p:nvSpPr>
          <p:spPr>
            <a:xfrm>
              <a:off x="311285" y="2136235"/>
              <a:ext cx="744165" cy="1029207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altLang="ko-KR" dirty="0"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r(t)</a:t>
              </a:r>
            </a:p>
          </p:txBody>
        </p:sp>
        <p:sp>
          <p:nvSpPr>
            <p:cNvPr id="28" name="내용 개체 틀 2">
              <a:extLst>
                <a:ext uri="{FF2B5EF4-FFF2-40B4-BE49-F238E27FC236}">
                  <a16:creationId xmlns:a16="http://schemas.microsoft.com/office/drawing/2014/main" id="{08C6F4A7-A8D1-D6BC-5BD7-E662F0A29A33}"/>
                </a:ext>
              </a:extLst>
            </p:cNvPr>
            <p:cNvSpPr txBox="1">
              <a:spLocks/>
            </p:cNvSpPr>
            <p:nvPr/>
          </p:nvSpPr>
          <p:spPr>
            <a:xfrm>
              <a:off x="447469" y="2611928"/>
              <a:ext cx="500974" cy="514604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altLang="ko-KR" dirty="0"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N</a:t>
              </a:r>
            </a:p>
          </p:txBody>
        </p: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6469EF4A-6BFC-0F1A-24AA-0902C0E5B775}"/>
                </a:ext>
              </a:extLst>
            </p:cNvPr>
            <p:cNvCxnSpPr>
              <a:cxnSpLocks/>
            </p:cNvCxnSpPr>
            <p:nvPr/>
          </p:nvCxnSpPr>
          <p:spPr>
            <a:xfrm>
              <a:off x="398834" y="2573017"/>
              <a:ext cx="500974" cy="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66BB4221-DF41-A589-ACE2-314CBE6B1516}"/>
              </a:ext>
            </a:extLst>
          </p:cNvPr>
          <p:cNvSpPr txBox="1"/>
          <p:nvPr/>
        </p:nvSpPr>
        <p:spPr>
          <a:xfrm>
            <a:off x="834555" y="1567381"/>
            <a:ext cx="117461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미감염자</a:t>
            </a:r>
            <a:endParaRPr lang="ko-KR" altLang="en-US" sz="16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2D47D10-9FFB-8228-34B8-1424FDBF41B2}"/>
              </a:ext>
            </a:extLst>
          </p:cNvPr>
          <p:cNvSpPr txBox="1"/>
          <p:nvPr/>
        </p:nvSpPr>
        <p:spPr>
          <a:xfrm>
            <a:off x="1902977" y="1559838"/>
            <a:ext cx="117461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감염자</a:t>
            </a:r>
            <a:endParaRPr lang="ko-KR" altLang="en-US" sz="16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15BC1B0-151B-D53E-768E-F6D362942FBA}"/>
              </a:ext>
            </a:extLst>
          </p:cNvPr>
          <p:cNvSpPr txBox="1"/>
          <p:nvPr/>
        </p:nvSpPr>
        <p:spPr>
          <a:xfrm>
            <a:off x="2827103" y="1567381"/>
            <a:ext cx="117461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 err="1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회복자</a:t>
            </a:r>
            <a:endParaRPr lang="ko-KR" altLang="en-US" sz="1600" dirty="0"/>
          </a:p>
        </p:txBody>
      </p: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D0E749BF-9FC3-D6DA-1CDD-0C8ADED02CEE}"/>
              </a:ext>
            </a:extLst>
          </p:cNvPr>
          <p:cNvGrpSpPr/>
          <p:nvPr/>
        </p:nvGrpSpPr>
        <p:grpSpPr>
          <a:xfrm>
            <a:off x="330742" y="2500015"/>
            <a:ext cx="10087582" cy="1299554"/>
            <a:chOff x="311286" y="2136235"/>
            <a:chExt cx="10087582" cy="1299554"/>
          </a:xfrm>
        </p:grpSpPr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DABB3764-650E-2885-7062-5D9FE88DCDC9}"/>
                </a:ext>
              </a:extLst>
            </p:cNvPr>
            <p:cNvGrpSpPr/>
            <p:nvPr/>
          </p:nvGrpSpPr>
          <p:grpSpPr>
            <a:xfrm>
              <a:off x="311286" y="2136235"/>
              <a:ext cx="10087582" cy="1292765"/>
              <a:chOff x="311286" y="2136235"/>
              <a:chExt cx="10087582" cy="1292765"/>
            </a:xfrm>
          </p:grpSpPr>
          <p:grpSp>
            <p:nvGrpSpPr>
              <p:cNvPr id="16" name="그룹 15">
                <a:extLst>
                  <a:ext uri="{FF2B5EF4-FFF2-40B4-BE49-F238E27FC236}">
                    <a16:creationId xmlns:a16="http://schemas.microsoft.com/office/drawing/2014/main" id="{1391926A-5A0D-CCAB-1FF2-1E62E85FD305}"/>
                  </a:ext>
                </a:extLst>
              </p:cNvPr>
              <p:cNvGrpSpPr/>
              <p:nvPr/>
            </p:nvGrpSpPr>
            <p:grpSpPr>
              <a:xfrm>
                <a:off x="311286" y="2136235"/>
                <a:ext cx="603114" cy="1029207"/>
                <a:chOff x="311286" y="2136235"/>
                <a:chExt cx="603114" cy="1029207"/>
              </a:xfrm>
            </p:grpSpPr>
            <p:sp>
              <p:nvSpPr>
                <p:cNvPr id="10" name="내용 개체 틀 2">
                  <a:extLst>
                    <a:ext uri="{FF2B5EF4-FFF2-40B4-BE49-F238E27FC236}">
                      <a16:creationId xmlns:a16="http://schemas.microsoft.com/office/drawing/2014/main" id="{5AB1BAE4-950F-6368-2BCE-B2277A408A93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311286" y="2136235"/>
                  <a:ext cx="603114" cy="1029207"/>
                </a:xfrm>
                <a:prstGeom prst="rect">
                  <a:avLst/>
                </a:prstGeom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228600" indent="-228600" algn="l" defTabSz="914400" rtl="0" eaLnBrk="1" latinLnBrk="1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1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1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1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1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1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1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1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1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Font typeface="Arial" panose="020B0604020202020204" pitchFamily="34" charset="0"/>
                    <a:buNone/>
                  </a:pPr>
                  <a:r>
                    <a:rPr lang="en-US" altLang="ko-KR" dirty="0" err="1">
                      <a:latin typeface="12롯데마트드림Bold" panose="02020603020101020101" pitchFamily="18" charset="-127"/>
                      <a:ea typeface="12롯데마트드림Bold" panose="02020603020101020101" pitchFamily="18" charset="-127"/>
                    </a:rPr>
                    <a:t>dS</a:t>
                  </a:r>
                  <a:endParaRPr lang="en-US" altLang="ko-KR" dirty="0">
                    <a:latin typeface="12롯데마트드림Bold" panose="02020603020101020101" pitchFamily="18" charset="-127"/>
                    <a:ea typeface="12롯데마트드림Bold" panose="02020603020101020101" pitchFamily="18" charset="-127"/>
                  </a:endParaRPr>
                </a:p>
              </p:txBody>
            </p:sp>
            <p:sp>
              <p:nvSpPr>
                <p:cNvPr id="11" name="내용 개체 틀 2">
                  <a:extLst>
                    <a:ext uri="{FF2B5EF4-FFF2-40B4-BE49-F238E27FC236}">
                      <a16:creationId xmlns:a16="http://schemas.microsoft.com/office/drawing/2014/main" id="{8B74AF73-001C-74E3-1287-A9C594584E53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311286" y="2573018"/>
                  <a:ext cx="603114" cy="514604"/>
                </a:xfrm>
                <a:prstGeom prst="rect">
                  <a:avLst/>
                </a:prstGeom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228600" indent="-228600" algn="l" defTabSz="914400" rtl="0" eaLnBrk="1" latinLnBrk="1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1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1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1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1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1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1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1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1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Font typeface="Arial" panose="020B0604020202020204" pitchFamily="34" charset="0"/>
                    <a:buNone/>
                  </a:pPr>
                  <a:r>
                    <a:rPr lang="en-US" altLang="ko-KR" dirty="0">
                      <a:latin typeface="12롯데마트드림Bold" panose="02020603020101020101" pitchFamily="18" charset="-127"/>
                      <a:ea typeface="12롯데마트드림Bold" panose="02020603020101020101" pitchFamily="18" charset="-127"/>
                    </a:rPr>
                    <a:t>dt</a:t>
                  </a:r>
                </a:p>
              </p:txBody>
            </p:sp>
            <p:cxnSp>
              <p:nvCxnSpPr>
                <p:cNvPr id="14" name="직선 연결선 13">
                  <a:extLst>
                    <a:ext uri="{FF2B5EF4-FFF2-40B4-BE49-F238E27FC236}">
                      <a16:creationId xmlns:a16="http://schemas.microsoft.com/office/drawing/2014/main" id="{B3962D33-BED8-2985-45A0-3CC1083C53C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8834" y="2573017"/>
                  <a:ext cx="389106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0" name="내용 개체 틀 2">
                <a:extLst>
                  <a:ext uri="{FF2B5EF4-FFF2-40B4-BE49-F238E27FC236}">
                    <a16:creationId xmlns:a16="http://schemas.microsoft.com/office/drawing/2014/main" id="{EF2C7312-2544-1FD7-7150-39E88F6B7EE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75490" y="2399793"/>
                <a:ext cx="9523378" cy="102920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altLang="ko-KR" dirty="0"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= - </a:t>
                </a:r>
                <a:r>
                  <a:rPr lang="en-US" altLang="ko-KR" b="1" dirty="0"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  · </a:t>
                </a:r>
                <a:r>
                  <a:rPr lang="en-US" altLang="ko-KR" dirty="0"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S</a:t>
                </a:r>
                <a:r>
                  <a:rPr lang="en-US" altLang="ko-KR" b="1" dirty="0"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 · </a:t>
                </a:r>
                <a:r>
                  <a:rPr lang="en-US" altLang="ko-KR" dirty="0"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I</a:t>
                </a:r>
                <a:endParaRPr lang="el-GR" altLang="ko-KR" dirty="0">
                  <a:latin typeface="12롯데마트드림Bold" panose="02020603020101020101" pitchFamily="18" charset="-127"/>
                  <a:ea typeface="12롯데마트드림Bold" panose="02020603020101020101" pitchFamily="18" charset="-127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altLang="ko-KR" dirty="0"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 </a:t>
                </a:r>
                <a:endParaRPr lang="ko-KR" altLang="en-US" dirty="0">
                  <a:latin typeface="12롯데마트드림Medium" panose="02020603020101020101" pitchFamily="18" charset="-127"/>
                  <a:ea typeface="12롯데마트드림Medium" panose="02020603020101020101" pitchFamily="18" charset="-127"/>
                </a:endParaRP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18DD768-A554-ADA3-E0CF-F3A9EE0ABCEF}"/>
                  </a:ext>
                </a:extLst>
              </p:cNvPr>
              <p:cNvSpPr txBox="1"/>
              <p:nvPr/>
            </p:nvSpPr>
            <p:spPr>
              <a:xfrm>
                <a:off x="1396729" y="2268065"/>
                <a:ext cx="376947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l-GR" altLang="ko-KR" sz="3600" b="1" dirty="0"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β</a:t>
                </a:r>
                <a:endParaRPr lang="ko-KR" altLang="en-US" sz="3600" dirty="0"/>
              </a:p>
            </p:txBody>
          </p:sp>
        </p:grpSp>
        <p:sp>
          <p:nvSpPr>
            <p:cNvPr id="52" name="내용 개체 틀 2">
              <a:extLst>
                <a:ext uri="{FF2B5EF4-FFF2-40B4-BE49-F238E27FC236}">
                  <a16:creationId xmlns:a16="http://schemas.microsoft.com/office/drawing/2014/main" id="{0CA789F1-8200-1DAE-E428-94FB98062592}"/>
                </a:ext>
              </a:extLst>
            </p:cNvPr>
            <p:cNvSpPr txBox="1">
              <a:spLocks/>
            </p:cNvSpPr>
            <p:nvPr/>
          </p:nvSpPr>
          <p:spPr>
            <a:xfrm>
              <a:off x="2570935" y="2406582"/>
              <a:ext cx="2411652" cy="1029207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altLang="ko-KR" sz="2400" dirty="0"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 - - - (1)</a:t>
              </a:r>
              <a:endParaRPr lang="el-GR" altLang="ko-KR" sz="2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endParaRPr>
            </a:p>
            <a:p>
              <a:pPr marL="0" indent="0">
                <a:buFont typeface="Arial" panose="020B0604020202020204" pitchFamily="34" charset="0"/>
                <a:buNone/>
              </a:pPr>
              <a:r>
                <a:rPr lang="en-US" altLang="ko-KR" dirty="0"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 </a:t>
              </a:r>
              <a:endPara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endParaRPr>
            </a:p>
          </p:txBody>
        </p: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AA225BAC-34B4-0C20-F653-8E3F05FDDCEC}"/>
              </a:ext>
            </a:extLst>
          </p:cNvPr>
          <p:cNvGrpSpPr/>
          <p:nvPr/>
        </p:nvGrpSpPr>
        <p:grpSpPr>
          <a:xfrm>
            <a:off x="330742" y="3816037"/>
            <a:ext cx="10087582" cy="1292765"/>
            <a:chOff x="275616" y="3135295"/>
            <a:chExt cx="10087582" cy="1292765"/>
          </a:xfrm>
        </p:grpSpPr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1E14D7AB-6FC6-909C-C710-653A060850F7}"/>
                </a:ext>
              </a:extLst>
            </p:cNvPr>
            <p:cNvGrpSpPr/>
            <p:nvPr/>
          </p:nvGrpSpPr>
          <p:grpSpPr>
            <a:xfrm>
              <a:off x="275616" y="3135295"/>
              <a:ext cx="10087582" cy="1292765"/>
              <a:chOff x="311286" y="2136235"/>
              <a:chExt cx="10087582" cy="1292765"/>
            </a:xfrm>
          </p:grpSpPr>
          <p:grpSp>
            <p:nvGrpSpPr>
              <p:cNvPr id="35" name="그룹 34">
                <a:extLst>
                  <a:ext uri="{FF2B5EF4-FFF2-40B4-BE49-F238E27FC236}">
                    <a16:creationId xmlns:a16="http://schemas.microsoft.com/office/drawing/2014/main" id="{AED94254-EE7F-869C-30D2-B5268CCAA539}"/>
                  </a:ext>
                </a:extLst>
              </p:cNvPr>
              <p:cNvGrpSpPr/>
              <p:nvPr/>
            </p:nvGrpSpPr>
            <p:grpSpPr>
              <a:xfrm>
                <a:off x="311286" y="2136235"/>
                <a:ext cx="642026" cy="1029207"/>
                <a:chOff x="311286" y="2136235"/>
                <a:chExt cx="642026" cy="1029207"/>
              </a:xfrm>
            </p:grpSpPr>
            <p:sp>
              <p:nvSpPr>
                <p:cNvPr id="38" name="내용 개체 틀 2">
                  <a:extLst>
                    <a:ext uri="{FF2B5EF4-FFF2-40B4-BE49-F238E27FC236}">
                      <a16:creationId xmlns:a16="http://schemas.microsoft.com/office/drawing/2014/main" id="{8A45D14F-1669-1F8A-034F-7DD8B7856CA0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350198" y="2136235"/>
                  <a:ext cx="603114" cy="1029207"/>
                </a:xfrm>
                <a:prstGeom prst="rect">
                  <a:avLst/>
                </a:prstGeom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228600" indent="-228600" algn="l" defTabSz="914400" rtl="0" eaLnBrk="1" latinLnBrk="1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1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1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1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1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1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1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1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1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Font typeface="Arial" panose="020B0604020202020204" pitchFamily="34" charset="0"/>
                    <a:buNone/>
                  </a:pPr>
                  <a:r>
                    <a:rPr lang="en-US" altLang="ko-KR" dirty="0" err="1">
                      <a:latin typeface="12롯데마트드림Bold" panose="02020603020101020101" pitchFamily="18" charset="-127"/>
                      <a:ea typeface="12롯데마트드림Bold" panose="02020603020101020101" pitchFamily="18" charset="-127"/>
                    </a:rPr>
                    <a:t>dI</a:t>
                  </a:r>
                  <a:endParaRPr lang="en-US" altLang="ko-KR" dirty="0">
                    <a:latin typeface="12롯데마트드림Bold" panose="02020603020101020101" pitchFamily="18" charset="-127"/>
                    <a:ea typeface="12롯데마트드림Bold" panose="02020603020101020101" pitchFamily="18" charset="-127"/>
                  </a:endParaRPr>
                </a:p>
              </p:txBody>
            </p:sp>
            <p:sp>
              <p:nvSpPr>
                <p:cNvPr id="39" name="내용 개체 틀 2">
                  <a:extLst>
                    <a:ext uri="{FF2B5EF4-FFF2-40B4-BE49-F238E27FC236}">
                      <a16:creationId xmlns:a16="http://schemas.microsoft.com/office/drawing/2014/main" id="{DAB8947B-3C63-F1F1-A7B9-EC7A9986FEE4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311286" y="2573018"/>
                  <a:ext cx="603114" cy="514604"/>
                </a:xfrm>
                <a:prstGeom prst="rect">
                  <a:avLst/>
                </a:prstGeom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228600" indent="-228600" algn="l" defTabSz="914400" rtl="0" eaLnBrk="1" latinLnBrk="1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1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1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1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1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1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1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1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1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Font typeface="Arial" panose="020B0604020202020204" pitchFamily="34" charset="0"/>
                    <a:buNone/>
                  </a:pPr>
                  <a:r>
                    <a:rPr lang="en-US" altLang="ko-KR" dirty="0">
                      <a:latin typeface="12롯데마트드림Bold" panose="02020603020101020101" pitchFamily="18" charset="-127"/>
                      <a:ea typeface="12롯데마트드림Bold" panose="02020603020101020101" pitchFamily="18" charset="-127"/>
                    </a:rPr>
                    <a:t>dt</a:t>
                  </a:r>
                </a:p>
              </p:txBody>
            </p:sp>
            <p:cxnSp>
              <p:nvCxnSpPr>
                <p:cNvPr id="40" name="직선 연결선 39">
                  <a:extLst>
                    <a:ext uri="{FF2B5EF4-FFF2-40B4-BE49-F238E27FC236}">
                      <a16:creationId xmlns:a16="http://schemas.microsoft.com/office/drawing/2014/main" id="{0CBB2DD7-A78D-3F55-6D71-755CDD3D568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8834" y="2573017"/>
                  <a:ext cx="389106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6" name="내용 개체 틀 2">
                <a:extLst>
                  <a:ext uri="{FF2B5EF4-FFF2-40B4-BE49-F238E27FC236}">
                    <a16:creationId xmlns:a16="http://schemas.microsoft.com/office/drawing/2014/main" id="{D6A3CBF4-0E65-30D9-F82F-024B74FCF9A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75490" y="2399793"/>
                <a:ext cx="9523378" cy="102920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altLang="ko-KR" dirty="0"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=    </a:t>
                </a:r>
                <a:r>
                  <a:rPr lang="en-US" altLang="ko-KR" b="1" dirty="0"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· </a:t>
                </a:r>
                <a:r>
                  <a:rPr lang="en-US" altLang="ko-KR" dirty="0"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I </a:t>
                </a:r>
                <a:r>
                  <a:rPr lang="en-US" altLang="ko-KR" b="1" dirty="0"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· </a:t>
                </a:r>
                <a:r>
                  <a:rPr lang="en-US" altLang="ko-KR" dirty="0"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S -    </a:t>
                </a:r>
                <a:r>
                  <a:rPr lang="en-US" altLang="ko-KR" b="1" dirty="0"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· </a:t>
                </a:r>
                <a:r>
                  <a:rPr lang="en-US" altLang="ko-KR" dirty="0"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I</a:t>
                </a:r>
                <a:endParaRPr lang="el-GR" altLang="ko-KR" dirty="0">
                  <a:latin typeface="12롯데마트드림Bold" panose="02020603020101020101" pitchFamily="18" charset="-127"/>
                  <a:ea typeface="12롯데마트드림Bold" panose="02020603020101020101" pitchFamily="18" charset="-127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altLang="ko-KR" dirty="0"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 </a:t>
                </a:r>
                <a:endParaRPr lang="ko-KR" altLang="en-US" dirty="0">
                  <a:latin typeface="12롯데마트드림Medium" panose="02020603020101020101" pitchFamily="18" charset="-127"/>
                  <a:ea typeface="12롯데마트드림Medium" panose="02020603020101020101" pitchFamily="18" charset="-127"/>
                </a:endParaRP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5832BEA-6F7B-44AC-951D-C601FBB8EAA1}"/>
                  </a:ext>
                </a:extLst>
              </p:cNvPr>
              <p:cNvSpPr txBox="1"/>
              <p:nvPr/>
            </p:nvSpPr>
            <p:spPr>
              <a:xfrm>
                <a:off x="2621350" y="2207616"/>
                <a:ext cx="376947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l-GR" altLang="ko-KR" sz="3600" b="1" dirty="0"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γ</a:t>
                </a:r>
              </a:p>
            </p:txBody>
          </p:sp>
        </p:grpSp>
        <p:sp>
          <p:nvSpPr>
            <p:cNvPr id="53" name="내용 개체 틀 2">
              <a:extLst>
                <a:ext uri="{FF2B5EF4-FFF2-40B4-BE49-F238E27FC236}">
                  <a16:creationId xmlns:a16="http://schemas.microsoft.com/office/drawing/2014/main" id="{9CE759D3-9C64-0A34-67BF-7F94D8E82B11}"/>
                </a:ext>
              </a:extLst>
            </p:cNvPr>
            <p:cNvSpPr txBox="1">
              <a:spLocks/>
            </p:cNvSpPr>
            <p:nvPr/>
          </p:nvSpPr>
          <p:spPr>
            <a:xfrm>
              <a:off x="3340829" y="3374161"/>
              <a:ext cx="2411652" cy="1029207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altLang="ko-KR" dirty="0"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 </a:t>
              </a:r>
              <a:r>
                <a:rPr lang="en-US" altLang="ko-KR" sz="2400" dirty="0"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- - - (2)</a:t>
              </a:r>
              <a:endParaRPr lang="el-GR" altLang="ko-KR" sz="2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endParaRPr>
            </a:p>
            <a:p>
              <a:pPr marL="0" indent="0">
                <a:buFont typeface="Arial" panose="020B0604020202020204" pitchFamily="34" charset="0"/>
                <a:buNone/>
              </a:pPr>
              <a:r>
                <a:rPr lang="en-US" altLang="ko-KR" sz="2400" dirty="0"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 </a:t>
              </a:r>
              <a:endParaRPr lang="ko-KR" altLang="en-US" sz="2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endParaRP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F8EF7D58-7ED4-F9FB-3345-6C8705A78FDE}"/>
              </a:ext>
            </a:extLst>
          </p:cNvPr>
          <p:cNvGrpSpPr/>
          <p:nvPr/>
        </p:nvGrpSpPr>
        <p:grpSpPr>
          <a:xfrm>
            <a:off x="330742" y="5156646"/>
            <a:ext cx="10087582" cy="1309233"/>
            <a:chOff x="275616" y="4212175"/>
            <a:chExt cx="10087582" cy="1309233"/>
          </a:xfrm>
        </p:grpSpPr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08095823-0AF3-3393-099B-740DF520573C}"/>
                </a:ext>
              </a:extLst>
            </p:cNvPr>
            <p:cNvGrpSpPr/>
            <p:nvPr/>
          </p:nvGrpSpPr>
          <p:grpSpPr>
            <a:xfrm>
              <a:off x="275616" y="4212175"/>
              <a:ext cx="10087582" cy="1292765"/>
              <a:chOff x="311286" y="2136235"/>
              <a:chExt cx="10087582" cy="1292765"/>
            </a:xfrm>
          </p:grpSpPr>
          <p:grpSp>
            <p:nvGrpSpPr>
              <p:cNvPr id="42" name="그룹 41">
                <a:extLst>
                  <a:ext uri="{FF2B5EF4-FFF2-40B4-BE49-F238E27FC236}">
                    <a16:creationId xmlns:a16="http://schemas.microsoft.com/office/drawing/2014/main" id="{38DB2CBD-90A7-1C9D-BF61-02E28A5311D5}"/>
                  </a:ext>
                </a:extLst>
              </p:cNvPr>
              <p:cNvGrpSpPr/>
              <p:nvPr/>
            </p:nvGrpSpPr>
            <p:grpSpPr>
              <a:xfrm>
                <a:off x="311286" y="2136235"/>
                <a:ext cx="603114" cy="1029207"/>
                <a:chOff x="311286" y="2136235"/>
                <a:chExt cx="603114" cy="1029207"/>
              </a:xfrm>
            </p:grpSpPr>
            <p:sp>
              <p:nvSpPr>
                <p:cNvPr id="45" name="내용 개체 틀 2">
                  <a:extLst>
                    <a:ext uri="{FF2B5EF4-FFF2-40B4-BE49-F238E27FC236}">
                      <a16:creationId xmlns:a16="http://schemas.microsoft.com/office/drawing/2014/main" id="{EB95B836-397F-6C63-D03C-1343067725A0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311286" y="2136235"/>
                  <a:ext cx="603114" cy="1029207"/>
                </a:xfrm>
                <a:prstGeom prst="rect">
                  <a:avLst/>
                </a:prstGeom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228600" indent="-228600" algn="l" defTabSz="914400" rtl="0" eaLnBrk="1" latinLnBrk="1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1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1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1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1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1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1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1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1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Font typeface="Arial" panose="020B0604020202020204" pitchFamily="34" charset="0"/>
                    <a:buNone/>
                  </a:pPr>
                  <a:r>
                    <a:rPr lang="en-US" altLang="ko-KR" dirty="0" err="1">
                      <a:latin typeface="12롯데마트드림Bold" panose="02020603020101020101" pitchFamily="18" charset="-127"/>
                      <a:ea typeface="12롯데마트드림Bold" panose="02020603020101020101" pitchFamily="18" charset="-127"/>
                    </a:rPr>
                    <a:t>dR</a:t>
                  </a:r>
                  <a:endParaRPr lang="en-US" altLang="ko-KR" dirty="0">
                    <a:latin typeface="12롯데마트드림Bold" panose="02020603020101020101" pitchFamily="18" charset="-127"/>
                    <a:ea typeface="12롯데마트드림Bold" panose="02020603020101020101" pitchFamily="18" charset="-127"/>
                  </a:endParaRPr>
                </a:p>
              </p:txBody>
            </p:sp>
            <p:sp>
              <p:nvSpPr>
                <p:cNvPr id="46" name="내용 개체 틀 2">
                  <a:extLst>
                    <a:ext uri="{FF2B5EF4-FFF2-40B4-BE49-F238E27FC236}">
                      <a16:creationId xmlns:a16="http://schemas.microsoft.com/office/drawing/2014/main" id="{CBA35B5F-01DA-3CC4-E4E8-99F19B997CCE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311286" y="2573018"/>
                  <a:ext cx="603114" cy="514604"/>
                </a:xfrm>
                <a:prstGeom prst="rect">
                  <a:avLst/>
                </a:prstGeom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228600" indent="-228600" algn="l" defTabSz="914400" rtl="0" eaLnBrk="1" latinLnBrk="1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1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1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1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1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1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1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1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1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Font typeface="Arial" panose="020B0604020202020204" pitchFamily="34" charset="0"/>
                    <a:buNone/>
                  </a:pPr>
                  <a:r>
                    <a:rPr lang="en-US" altLang="ko-KR" dirty="0">
                      <a:latin typeface="12롯데마트드림Bold" panose="02020603020101020101" pitchFamily="18" charset="-127"/>
                      <a:ea typeface="12롯데마트드림Bold" panose="02020603020101020101" pitchFamily="18" charset="-127"/>
                    </a:rPr>
                    <a:t>dt</a:t>
                  </a:r>
                </a:p>
              </p:txBody>
            </p:sp>
            <p:cxnSp>
              <p:nvCxnSpPr>
                <p:cNvPr id="47" name="직선 연결선 46">
                  <a:extLst>
                    <a:ext uri="{FF2B5EF4-FFF2-40B4-BE49-F238E27FC236}">
                      <a16:creationId xmlns:a16="http://schemas.microsoft.com/office/drawing/2014/main" id="{65FD6BDE-85B8-818A-8E56-FACAA58DCCC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8834" y="2573017"/>
                  <a:ext cx="389106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3" name="내용 개체 틀 2">
                <a:extLst>
                  <a:ext uri="{FF2B5EF4-FFF2-40B4-BE49-F238E27FC236}">
                    <a16:creationId xmlns:a16="http://schemas.microsoft.com/office/drawing/2014/main" id="{C72DFC9E-1231-FC37-74B4-AAA81B150A0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75490" y="2399793"/>
                <a:ext cx="9523378" cy="102920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altLang="ko-KR" dirty="0"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=     </a:t>
                </a:r>
                <a:r>
                  <a:rPr lang="en-US" altLang="ko-KR" b="1" dirty="0"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· </a:t>
                </a:r>
                <a:r>
                  <a:rPr lang="en-US" altLang="ko-KR" dirty="0"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I</a:t>
                </a:r>
                <a:endParaRPr lang="el-GR" altLang="ko-KR" dirty="0">
                  <a:latin typeface="12롯데마트드림Bold" panose="02020603020101020101" pitchFamily="18" charset="-127"/>
                  <a:ea typeface="12롯데마트드림Bold" panose="02020603020101020101" pitchFamily="18" charset="-127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altLang="ko-KR" dirty="0"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 </a:t>
                </a:r>
                <a:endParaRPr lang="ko-KR" altLang="en-US" dirty="0">
                  <a:latin typeface="12롯데마트드림Medium" panose="02020603020101020101" pitchFamily="18" charset="-127"/>
                  <a:ea typeface="12롯데마트드림Medium" panose="02020603020101020101" pitchFamily="18" charset="-127"/>
                </a:endParaRP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96F2588D-09B1-24A7-A064-2013C269ECF1}"/>
                  </a:ext>
                </a:extLst>
              </p:cNvPr>
              <p:cNvSpPr txBox="1"/>
              <p:nvPr/>
            </p:nvSpPr>
            <p:spPr>
              <a:xfrm>
                <a:off x="1243925" y="2220667"/>
                <a:ext cx="376947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l-GR" altLang="ko-KR" sz="3600" b="1" dirty="0"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γ</a:t>
                </a:r>
              </a:p>
            </p:txBody>
          </p:sp>
        </p:grpSp>
        <p:sp>
          <p:nvSpPr>
            <p:cNvPr id="54" name="내용 개체 틀 2">
              <a:extLst>
                <a:ext uri="{FF2B5EF4-FFF2-40B4-BE49-F238E27FC236}">
                  <a16:creationId xmlns:a16="http://schemas.microsoft.com/office/drawing/2014/main" id="{D7C4A289-D8F0-A0F8-2F04-C621BC550A2A}"/>
                </a:ext>
              </a:extLst>
            </p:cNvPr>
            <p:cNvSpPr txBox="1">
              <a:spLocks/>
            </p:cNvSpPr>
            <p:nvPr/>
          </p:nvSpPr>
          <p:spPr>
            <a:xfrm>
              <a:off x="2003486" y="4492201"/>
              <a:ext cx="2411652" cy="1029207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altLang="ko-KR" sz="2400" dirty="0"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 - - - (3)</a:t>
              </a:r>
              <a:endParaRPr lang="el-GR" altLang="ko-KR" sz="2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endParaRPr>
            </a:p>
            <a:p>
              <a:pPr marL="0" indent="0">
                <a:buFont typeface="Arial" panose="020B0604020202020204" pitchFamily="34" charset="0"/>
                <a:buNone/>
              </a:pPr>
              <a:r>
                <a:rPr lang="en-US" altLang="ko-KR" dirty="0"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 </a:t>
              </a:r>
              <a:endPara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endParaRPr>
            </a:p>
          </p:txBody>
        </p:sp>
      </p:grpSp>
      <p:sp>
        <p:nvSpPr>
          <p:cNvPr id="71" name="내용 개체 틀 2">
            <a:extLst>
              <a:ext uri="{FF2B5EF4-FFF2-40B4-BE49-F238E27FC236}">
                <a16:creationId xmlns:a16="http://schemas.microsoft.com/office/drawing/2014/main" id="{E702488F-C7EF-1B8F-B191-B70EAE6BA61A}"/>
              </a:ext>
            </a:extLst>
          </p:cNvPr>
          <p:cNvSpPr txBox="1">
            <a:spLocks/>
          </p:cNvSpPr>
          <p:nvPr/>
        </p:nvSpPr>
        <p:spPr>
          <a:xfrm>
            <a:off x="5091613" y="2283718"/>
            <a:ext cx="6810579" cy="5642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Arial" panose="020B0604020202020204" pitchFamily="34" charset="0"/>
              <a:buAutoNum type="arabicParenBoth"/>
            </a:pP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÷ (3)</a:t>
            </a:r>
          </a:p>
          <a:p>
            <a:pPr marL="0" indent="0">
              <a:buNone/>
            </a:pPr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marL="0" indent="0">
              <a:buNone/>
            </a:pPr>
            <a:endParaRPr lang="ko-KR" altLang="en-US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EBF5888A-3104-836A-7FA9-027C95A4617C}"/>
              </a:ext>
            </a:extLst>
          </p:cNvPr>
          <p:cNvGrpSpPr/>
          <p:nvPr/>
        </p:nvGrpSpPr>
        <p:grpSpPr>
          <a:xfrm>
            <a:off x="5798994" y="2929564"/>
            <a:ext cx="5360346" cy="1182055"/>
            <a:chOff x="4610504" y="2608212"/>
            <a:chExt cx="5360346" cy="1182055"/>
          </a:xfrm>
        </p:grpSpPr>
        <p:grpSp>
          <p:nvGrpSpPr>
            <p:cNvPr id="93" name="그룹 92">
              <a:extLst>
                <a:ext uri="{FF2B5EF4-FFF2-40B4-BE49-F238E27FC236}">
                  <a16:creationId xmlns:a16="http://schemas.microsoft.com/office/drawing/2014/main" id="{E3A0A401-53E2-6604-12F3-A681DA027AED}"/>
                </a:ext>
              </a:extLst>
            </p:cNvPr>
            <p:cNvGrpSpPr/>
            <p:nvPr/>
          </p:nvGrpSpPr>
          <p:grpSpPr>
            <a:xfrm>
              <a:off x="4610504" y="2608212"/>
              <a:ext cx="5360346" cy="1182055"/>
              <a:chOff x="4610504" y="2608212"/>
              <a:chExt cx="5360346" cy="1182055"/>
            </a:xfrm>
          </p:grpSpPr>
          <p:grpSp>
            <p:nvGrpSpPr>
              <p:cNvPr id="72" name="그룹 71">
                <a:extLst>
                  <a:ext uri="{FF2B5EF4-FFF2-40B4-BE49-F238E27FC236}">
                    <a16:creationId xmlns:a16="http://schemas.microsoft.com/office/drawing/2014/main" id="{18C85F72-02AE-4BA6-3ECC-9AB1F035C941}"/>
                  </a:ext>
                </a:extLst>
              </p:cNvPr>
              <p:cNvGrpSpPr/>
              <p:nvPr/>
            </p:nvGrpSpPr>
            <p:grpSpPr>
              <a:xfrm>
                <a:off x="4610504" y="2761060"/>
                <a:ext cx="744165" cy="1029207"/>
                <a:chOff x="311285" y="2136235"/>
                <a:chExt cx="744165" cy="1029207"/>
              </a:xfrm>
            </p:grpSpPr>
            <p:sp>
              <p:nvSpPr>
                <p:cNvPr id="73" name="내용 개체 틀 2">
                  <a:extLst>
                    <a:ext uri="{FF2B5EF4-FFF2-40B4-BE49-F238E27FC236}">
                      <a16:creationId xmlns:a16="http://schemas.microsoft.com/office/drawing/2014/main" id="{2982DF42-BD10-B82D-AD64-637EFF3F18A5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311285" y="2136235"/>
                  <a:ext cx="744165" cy="1029207"/>
                </a:xfrm>
                <a:prstGeom prst="rect">
                  <a:avLst/>
                </a:prstGeom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228600" indent="-228600" algn="l" defTabSz="914400" rtl="0" eaLnBrk="1" latinLnBrk="1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1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1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1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1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1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1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1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1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Font typeface="Arial" panose="020B0604020202020204" pitchFamily="34" charset="0"/>
                    <a:buNone/>
                  </a:pPr>
                  <a:r>
                    <a:rPr lang="en-US" altLang="ko-KR" dirty="0" err="1">
                      <a:latin typeface="12롯데마트드림Bold" panose="02020603020101020101" pitchFamily="18" charset="-127"/>
                      <a:ea typeface="12롯데마트드림Bold" panose="02020603020101020101" pitchFamily="18" charset="-127"/>
                    </a:rPr>
                    <a:t>dS</a:t>
                  </a:r>
                  <a:endParaRPr lang="en-US" altLang="ko-KR" dirty="0">
                    <a:latin typeface="12롯데마트드림Bold" panose="02020603020101020101" pitchFamily="18" charset="-127"/>
                    <a:ea typeface="12롯데마트드림Bold" panose="02020603020101020101" pitchFamily="18" charset="-127"/>
                  </a:endParaRPr>
                </a:p>
              </p:txBody>
            </p:sp>
            <p:sp>
              <p:nvSpPr>
                <p:cNvPr id="74" name="내용 개체 틀 2">
                  <a:extLst>
                    <a:ext uri="{FF2B5EF4-FFF2-40B4-BE49-F238E27FC236}">
                      <a16:creationId xmlns:a16="http://schemas.microsoft.com/office/drawing/2014/main" id="{81A01C23-3382-677D-C73A-9DEF4EC3A9D8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321820" y="2611928"/>
                  <a:ext cx="616895" cy="514604"/>
                </a:xfrm>
                <a:prstGeom prst="rect">
                  <a:avLst/>
                </a:prstGeom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228600" indent="-228600" algn="l" defTabSz="914400" rtl="0" eaLnBrk="1" latinLnBrk="1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1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1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1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1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1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1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1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1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Font typeface="Arial" panose="020B0604020202020204" pitchFamily="34" charset="0"/>
                    <a:buNone/>
                  </a:pPr>
                  <a:r>
                    <a:rPr lang="en-US" altLang="ko-KR" dirty="0" err="1">
                      <a:latin typeface="12롯데마트드림Bold" panose="02020603020101020101" pitchFamily="18" charset="-127"/>
                      <a:ea typeface="12롯데마트드림Bold" panose="02020603020101020101" pitchFamily="18" charset="-127"/>
                    </a:rPr>
                    <a:t>dR</a:t>
                  </a:r>
                  <a:endParaRPr lang="en-US" altLang="ko-KR" dirty="0">
                    <a:latin typeface="12롯데마트드림Bold" panose="02020603020101020101" pitchFamily="18" charset="-127"/>
                    <a:ea typeface="12롯데마트드림Bold" panose="02020603020101020101" pitchFamily="18" charset="-127"/>
                  </a:endParaRPr>
                </a:p>
              </p:txBody>
            </p:sp>
            <p:cxnSp>
              <p:nvCxnSpPr>
                <p:cNvPr id="75" name="직선 연결선 74">
                  <a:extLst>
                    <a:ext uri="{FF2B5EF4-FFF2-40B4-BE49-F238E27FC236}">
                      <a16:creationId xmlns:a16="http://schemas.microsoft.com/office/drawing/2014/main" id="{47B9B716-4EA2-BAC0-620C-D33A977AFB0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8834" y="2602201"/>
                  <a:ext cx="412613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7" name="내용 개체 틀 2">
                <a:extLst>
                  <a:ext uri="{FF2B5EF4-FFF2-40B4-BE49-F238E27FC236}">
                    <a16:creationId xmlns:a16="http://schemas.microsoft.com/office/drawing/2014/main" id="{414586EB-0FFD-DEFA-25B4-C3C97DF3AAF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157691" y="2972433"/>
                <a:ext cx="4813159" cy="63337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altLang="ko-KR" dirty="0"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= -             = - </a:t>
                </a:r>
                <a:r>
                  <a:rPr lang="en-US" altLang="ko-KR" dirty="0">
                    <a:solidFill>
                      <a:schemeClr val="accent3"/>
                    </a:solidFill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R</a:t>
                </a:r>
                <a:r>
                  <a:rPr lang="en-US" altLang="ko-KR" sz="1800" dirty="0">
                    <a:solidFill>
                      <a:schemeClr val="accent3"/>
                    </a:solidFill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0</a:t>
                </a:r>
                <a:r>
                  <a:rPr lang="en-US" altLang="ko-KR" sz="1800" dirty="0"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 </a:t>
                </a:r>
                <a:r>
                  <a:rPr lang="en-US" altLang="ko-KR" b="1" dirty="0"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· </a:t>
                </a:r>
                <a:r>
                  <a:rPr lang="en-US" altLang="ko-KR" dirty="0"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S </a:t>
                </a:r>
                <a:endParaRPr lang="ko-KR" altLang="en-US" dirty="0">
                  <a:latin typeface="12롯데마트드림Medium" panose="02020603020101020101" pitchFamily="18" charset="-127"/>
                  <a:ea typeface="12롯데마트드림Medium" panose="02020603020101020101" pitchFamily="18" charset="-127"/>
                </a:endParaRPr>
              </a:p>
            </p:txBody>
          </p:sp>
          <p:grpSp>
            <p:nvGrpSpPr>
              <p:cNvPr id="78" name="그룹 77">
                <a:extLst>
                  <a:ext uri="{FF2B5EF4-FFF2-40B4-BE49-F238E27FC236}">
                    <a16:creationId xmlns:a16="http://schemas.microsoft.com/office/drawing/2014/main" id="{366540F6-A522-F922-460A-5D6E6B7BE6AE}"/>
                  </a:ext>
                </a:extLst>
              </p:cNvPr>
              <p:cNvGrpSpPr/>
              <p:nvPr/>
            </p:nvGrpSpPr>
            <p:grpSpPr>
              <a:xfrm>
                <a:off x="5754919" y="2758546"/>
                <a:ext cx="2095302" cy="1029207"/>
                <a:chOff x="311285" y="2136235"/>
                <a:chExt cx="2095302" cy="1029207"/>
              </a:xfrm>
            </p:grpSpPr>
            <p:sp>
              <p:nvSpPr>
                <p:cNvPr id="79" name="내용 개체 틀 2">
                  <a:extLst>
                    <a:ext uri="{FF2B5EF4-FFF2-40B4-BE49-F238E27FC236}">
                      <a16:creationId xmlns:a16="http://schemas.microsoft.com/office/drawing/2014/main" id="{B5D12E61-9006-E4BD-C6BA-C03AB60E02BA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311285" y="2136235"/>
                  <a:ext cx="2095302" cy="1029207"/>
                </a:xfrm>
                <a:prstGeom prst="rect">
                  <a:avLst/>
                </a:prstGeom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228600" indent="-228600" algn="l" defTabSz="914400" rtl="0" eaLnBrk="1" latinLnBrk="1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1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1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1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1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1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1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1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1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None/>
                  </a:pPr>
                  <a:r>
                    <a:rPr lang="en-US" altLang="ko-KR" b="1" dirty="0">
                      <a:latin typeface="12롯데마트드림Bold" panose="02020603020101020101" pitchFamily="18" charset="-127"/>
                      <a:ea typeface="12롯데마트드림Bold" panose="02020603020101020101" pitchFamily="18" charset="-127"/>
                    </a:rPr>
                    <a:t>   · </a:t>
                  </a:r>
                  <a:r>
                    <a:rPr lang="en-US" altLang="ko-KR" dirty="0">
                      <a:latin typeface="12롯데마트드림Bold" panose="02020603020101020101" pitchFamily="18" charset="-127"/>
                      <a:ea typeface="12롯데마트드림Bold" panose="02020603020101020101" pitchFamily="18" charset="-127"/>
                    </a:rPr>
                    <a:t>S</a:t>
                  </a:r>
                  <a:r>
                    <a:rPr lang="en-US" altLang="ko-KR" b="1" dirty="0">
                      <a:latin typeface="12롯데마트드림Bold" panose="02020603020101020101" pitchFamily="18" charset="-127"/>
                      <a:ea typeface="12롯데마트드림Bold" panose="02020603020101020101" pitchFamily="18" charset="-127"/>
                    </a:rPr>
                    <a:t> · </a:t>
                  </a:r>
                  <a:r>
                    <a:rPr lang="en-US" altLang="ko-KR" dirty="0">
                      <a:latin typeface="12롯데마트드림Bold" panose="02020603020101020101" pitchFamily="18" charset="-127"/>
                      <a:ea typeface="12롯데마트드림Bold" panose="02020603020101020101" pitchFamily="18" charset="-127"/>
                    </a:rPr>
                    <a:t>I</a:t>
                  </a:r>
                  <a:endParaRPr lang="el-GR" altLang="ko-KR" dirty="0">
                    <a:latin typeface="12롯데마트드림Bold" panose="02020603020101020101" pitchFamily="18" charset="-127"/>
                    <a:ea typeface="12롯데마트드림Bold" panose="02020603020101020101" pitchFamily="18" charset="-127"/>
                  </a:endParaRPr>
                </a:p>
                <a:p>
                  <a:pPr marL="0" indent="0">
                    <a:buFont typeface="Arial" panose="020B0604020202020204" pitchFamily="34" charset="0"/>
                    <a:buNone/>
                  </a:pPr>
                  <a:endParaRPr lang="el-GR" altLang="ko-KR" b="1" dirty="0">
                    <a:latin typeface="12롯데마트드림Bold" panose="02020603020101020101" pitchFamily="18" charset="-127"/>
                    <a:ea typeface="12롯데마트드림Bold" panose="02020603020101020101" pitchFamily="18" charset="-127"/>
                  </a:endParaRPr>
                </a:p>
              </p:txBody>
            </p:sp>
            <p:sp>
              <p:nvSpPr>
                <p:cNvPr id="80" name="내용 개체 틀 2">
                  <a:extLst>
                    <a:ext uri="{FF2B5EF4-FFF2-40B4-BE49-F238E27FC236}">
                      <a16:creationId xmlns:a16="http://schemas.microsoft.com/office/drawing/2014/main" id="{4B3078F5-AB2B-1DCF-8800-8893FB7DEA82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575755" y="2621877"/>
                  <a:ext cx="848943" cy="514604"/>
                </a:xfrm>
                <a:prstGeom prst="rect">
                  <a:avLst/>
                </a:prstGeom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228600" indent="-228600" algn="l" defTabSz="914400" rtl="0" eaLnBrk="1" latinLnBrk="1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1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1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1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1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1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1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1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1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None/>
                  </a:pPr>
                  <a:r>
                    <a:rPr lang="en-US" altLang="ko-KR" dirty="0">
                      <a:latin typeface="12롯데마트드림Bold" panose="02020603020101020101" pitchFamily="18" charset="-127"/>
                      <a:ea typeface="12롯데마트드림Bold" panose="02020603020101020101" pitchFamily="18" charset="-127"/>
                    </a:rPr>
                    <a:t>   </a:t>
                  </a:r>
                  <a:r>
                    <a:rPr lang="en-US" altLang="ko-KR" b="1" dirty="0">
                      <a:latin typeface="12롯데마트드림Bold" panose="02020603020101020101" pitchFamily="18" charset="-127"/>
                      <a:ea typeface="12롯데마트드림Bold" panose="02020603020101020101" pitchFamily="18" charset="-127"/>
                    </a:rPr>
                    <a:t>· </a:t>
                  </a:r>
                  <a:r>
                    <a:rPr lang="en-US" altLang="ko-KR" dirty="0">
                      <a:latin typeface="12롯데마트드림Bold" panose="02020603020101020101" pitchFamily="18" charset="-127"/>
                      <a:ea typeface="12롯데마트드림Bold" panose="02020603020101020101" pitchFamily="18" charset="-127"/>
                    </a:rPr>
                    <a:t>I</a:t>
                  </a:r>
                  <a:endParaRPr lang="el-GR" altLang="ko-KR" dirty="0">
                    <a:latin typeface="12롯데마트드림Bold" panose="02020603020101020101" pitchFamily="18" charset="-127"/>
                    <a:ea typeface="12롯데마트드림Bold" panose="02020603020101020101" pitchFamily="18" charset="-127"/>
                  </a:endParaRPr>
                </a:p>
                <a:p>
                  <a:pPr marL="0" indent="0">
                    <a:buFont typeface="Arial" panose="020B0604020202020204" pitchFamily="34" charset="0"/>
                    <a:buNone/>
                  </a:pPr>
                  <a:endParaRPr lang="en-US" altLang="ko-KR" dirty="0">
                    <a:latin typeface="12롯데마트드림Bold" panose="02020603020101020101" pitchFamily="18" charset="-127"/>
                    <a:ea typeface="12롯데마트드림Bold" panose="02020603020101020101" pitchFamily="18" charset="-127"/>
                  </a:endParaRPr>
                </a:p>
              </p:txBody>
            </p:sp>
            <p:cxnSp>
              <p:nvCxnSpPr>
                <p:cNvPr id="81" name="직선 연결선 80">
                  <a:extLst>
                    <a:ext uri="{FF2B5EF4-FFF2-40B4-BE49-F238E27FC236}">
                      <a16:creationId xmlns:a16="http://schemas.microsoft.com/office/drawing/2014/main" id="{94A723E6-C249-9D71-F2B7-5B3AAC2EC78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8834" y="2602201"/>
                  <a:ext cx="1141183" cy="2514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8FBEC6AD-501B-CA70-C9D4-DCB3577B25C7}"/>
                  </a:ext>
                </a:extLst>
              </p:cNvPr>
              <p:cNvSpPr txBox="1"/>
              <p:nvPr/>
            </p:nvSpPr>
            <p:spPr>
              <a:xfrm>
                <a:off x="5796868" y="2608212"/>
                <a:ext cx="376947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l-GR" altLang="ko-KR" sz="3600" b="1" dirty="0">
                    <a:solidFill>
                      <a:schemeClr val="accent3"/>
                    </a:solidFill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β</a:t>
                </a:r>
                <a:endParaRPr lang="ko-KR" altLang="en-US" sz="3600" dirty="0">
                  <a:solidFill>
                    <a:schemeClr val="accent3"/>
                  </a:solidFill>
                </a:endParaRPr>
              </a:p>
            </p:txBody>
          </p:sp>
        </p:grp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62938BDD-BB9C-5A8F-5E7D-7FD638980F84}"/>
                </a:ext>
              </a:extLst>
            </p:cNvPr>
            <p:cNvSpPr txBox="1"/>
            <p:nvPr/>
          </p:nvSpPr>
          <p:spPr>
            <a:xfrm>
              <a:off x="6072891" y="3048699"/>
              <a:ext cx="376947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l-GR" altLang="ko-KR" sz="3600" b="1" dirty="0">
                  <a:solidFill>
                    <a:schemeClr val="accent3"/>
                  </a:solidFill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γ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2827BAE2-B3C4-3DCD-1007-D76AABDCE114}"/>
                  </a:ext>
                </a:extLst>
              </p:cNvPr>
              <p:cNvSpPr txBox="1"/>
              <p:nvPr/>
            </p:nvSpPr>
            <p:spPr>
              <a:xfrm>
                <a:off x="10315874" y="3231224"/>
                <a:ext cx="1306951" cy="53283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2000" b="1" dirty="0">
                    <a:latin typeface="12롯데마트드림Medium" panose="02020603020101020101" pitchFamily="18" charset="-127"/>
                    <a:ea typeface="12롯데마트드림Medium" panose="02020603020101020101" pitchFamily="18" charset="-127"/>
                  </a:rPr>
                  <a:t>(R</a:t>
                </a:r>
                <a:r>
                  <a:rPr lang="en-US" altLang="ko-KR" sz="1200" b="1" dirty="0">
                    <a:latin typeface="12롯데마트드림Medium" panose="02020603020101020101" pitchFamily="18" charset="-127"/>
                    <a:ea typeface="12롯데마트드림Medium" panose="02020603020101020101" pitchFamily="18" charset="-127"/>
                  </a:rPr>
                  <a:t>0</a:t>
                </a:r>
                <a:r>
                  <a:rPr lang="en-US" altLang="ko-KR" sz="1200" b="1" dirty="0"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800" b="1" i="1" smtClean="0">
                            <a:latin typeface="Cambria Math" panose="02040503050406030204" pitchFamily="18" charset="0"/>
                            <a:ea typeface="12롯데마트드림Bold" panose="02020603020101020101" pitchFamily="18" charset="-127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l-GR" altLang="ko-KR" sz="1800" b="1" i="0" dirty="0" smtClean="0">
                            <a:solidFill>
                              <a:srgbClr val="202122"/>
                            </a:solidFill>
                            <a:effectLst/>
                            <a:latin typeface="12롯데마트드림Bold" panose="02020603020101020101" pitchFamily="18" charset="-127"/>
                            <a:ea typeface="12롯데마트드림Bold" panose="02020603020101020101" pitchFamily="18" charset="-127"/>
                          </a:rPr>
                          <m:t>β</m:t>
                        </m:r>
                      </m:num>
                      <m:den>
                        <m:r>
                          <m:rPr>
                            <m:nor/>
                          </m:rPr>
                          <a:rPr lang="el-GR" altLang="ko-KR" sz="1800" b="1" i="0" dirty="0" smtClean="0">
                            <a:solidFill>
                              <a:srgbClr val="000000"/>
                            </a:solidFill>
                            <a:effectLst/>
                            <a:latin typeface="12롯데마트드림Bold" panose="02020603020101020101" pitchFamily="18" charset="-127"/>
                            <a:ea typeface="12롯데마트드림Bold" panose="02020603020101020101" pitchFamily="18" charset="-127"/>
                          </a:rPr>
                          <m:t>γ</m:t>
                        </m:r>
                      </m:den>
                    </m:f>
                  </m:oMath>
                </a14:m>
                <a:r>
                  <a:rPr lang="en-US" altLang="ko-KR" b="1" dirty="0">
                    <a:latin typeface="12롯데마트드림Medium" panose="02020603020101020101" pitchFamily="18" charset="-127"/>
                    <a:ea typeface="12롯데마트드림Medium" panose="02020603020101020101" pitchFamily="18" charset="-127"/>
                  </a:rPr>
                  <a:t> )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2827BAE2-B3C4-3DCD-1007-D76AABDCE1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5874" y="3231224"/>
                <a:ext cx="1306951" cy="532838"/>
              </a:xfrm>
              <a:prstGeom prst="rect">
                <a:avLst/>
              </a:prstGeom>
              <a:blipFill>
                <a:blip r:embed="rId2"/>
                <a:stretch>
                  <a:fillRect l="-4651" b="-459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1" name="내용 개체 틀 2">
            <a:extLst>
              <a:ext uri="{FF2B5EF4-FFF2-40B4-BE49-F238E27FC236}">
                <a16:creationId xmlns:a16="http://schemas.microsoft.com/office/drawing/2014/main" id="{AEC99F4D-F608-1328-39F1-0831632BA691}"/>
              </a:ext>
            </a:extLst>
          </p:cNvPr>
          <p:cNvSpPr txBox="1">
            <a:spLocks/>
          </p:cNvSpPr>
          <p:nvPr/>
        </p:nvSpPr>
        <p:spPr>
          <a:xfrm>
            <a:off x="6090324" y="4286169"/>
            <a:ext cx="4813159" cy="6333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⇒ S = a</a:t>
            </a:r>
            <a:r>
              <a:rPr lang="en-US" altLang="ko-KR" sz="28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b="1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· 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exp(- R</a:t>
            </a:r>
            <a:r>
              <a:rPr lang="en-US" altLang="ko-KR" sz="18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</a:t>
            </a:r>
            <a:r>
              <a:rPr lang="en-US" altLang="ko-KR" sz="28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b="1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· 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S ) </a:t>
            </a:r>
            <a:endParaRPr lang="ko-KR" altLang="en-US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sp>
        <p:nvSpPr>
          <p:cNvPr id="92" name="내용 개체 틀 2">
            <a:extLst>
              <a:ext uri="{FF2B5EF4-FFF2-40B4-BE49-F238E27FC236}">
                <a16:creationId xmlns:a16="http://schemas.microsoft.com/office/drawing/2014/main" id="{70A9A173-CC4F-901B-54FA-11BC7D72C4E6}"/>
              </a:ext>
            </a:extLst>
          </p:cNvPr>
          <p:cNvSpPr txBox="1">
            <a:spLocks/>
          </p:cNvSpPr>
          <p:nvPr/>
        </p:nvSpPr>
        <p:spPr>
          <a:xfrm>
            <a:off x="5730400" y="5645427"/>
            <a:ext cx="4813159" cy="6333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36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∴ S = exp(- R</a:t>
            </a:r>
            <a:r>
              <a:rPr lang="en-US" altLang="ko-KR" sz="24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</a:t>
            </a:r>
            <a:r>
              <a:rPr lang="en-US" altLang="ko-KR" sz="36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3600" b="1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· </a:t>
            </a:r>
            <a:r>
              <a:rPr lang="en-US" altLang="ko-KR" sz="36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S ) </a:t>
            </a:r>
            <a:endParaRPr lang="ko-KR" altLang="en-US" sz="360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B90C19E-FC16-AC1A-53EA-93E8385A7954}"/>
              </a:ext>
            </a:extLst>
          </p:cNvPr>
          <p:cNvSpPr txBox="1"/>
          <p:nvPr/>
        </p:nvSpPr>
        <p:spPr>
          <a:xfrm>
            <a:off x="6672364" y="4953302"/>
            <a:ext cx="329139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초기조건 대입 시</a:t>
            </a:r>
            <a:r>
              <a:rPr lang="en-US" altLang="ko-KR" sz="2000" b="1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, a = 1</a:t>
            </a:r>
            <a:endParaRPr lang="ko-KR" altLang="en-US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377D8E42-E55B-B9E1-7B23-13162E377B14}"/>
              </a:ext>
            </a:extLst>
          </p:cNvPr>
          <p:cNvSpPr txBox="1"/>
          <p:nvPr/>
        </p:nvSpPr>
        <p:spPr>
          <a:xfrm>
            <a:off x="1200151" y="3941961"/>
            <a:ext cx="37694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altLang="ko-KR" sz="3600" b="1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β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925706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A1A71B-B851-D8AC-2381-1BFEF5DA66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직사각형 60">
            <a:extLst>
              <a:ext uri="{FF2B5EF4-FFF2-40B4-BE49-F238E27FC236}">
                <a16:creationId xmlns:a16="http://schemas.microsoft.com/office/drawing/2014/main" id="{86269E08-49F0-2292-385B-F7E72A18E503}"/>
              </a:ext>
            </a:extLst>
          </p:cNvPr>
          <p:cNvSpPr/>
          <p:nvPr/>
        </p:nvSpPr>
        <p:spPr>
          <a:xfrm>
            <a:off x="246436" y="2334643"/>
            <a:ext cx="4586181" cy="3860968"/>
          </a:xfrm>
          <a:prstGeom prst="rect">
            <a:avLst/>
          </a:prstGeom>
          <a:solidFill>
            <a:schemeClr val="accent1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A17015-A70B-AB41-997E-27C8695BCD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1286" y="1126487"/>
            <a:ext cx="9523378" cy="10292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N = s(t) + </a:t>
            </a:r>
            <a:r>
              <a:rPr lang="en-US" altLang="ko-KR" dirty="0" err="1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i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(t) + r(t)  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→  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S(t) =       </a:t>
            </a:r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, 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I(t) =       </a:t>
            </a:r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, 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R(t) =       </a:t>
            </a:r>
            <a:endParaRPr lang="ko-KR" altLang="en-US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978027C3-2CAB-F8DF-160F-C31D31FC9DE5}"/>
              </a:ext>
            </a:extLst>
          </p:cNvPr>
          <p:cNvGrpSpPr/>
          <p:nvPr/>
        </p:nvGrpSpPr>
        <p:grpSpPr>
          <a:xfrm>
            <a:off x="5183223" y="913442"/>
            <a:ext cx="744165" cy="1029207"/>
            <a:chOff x="311285" y="2136235"/>
            <a:chExt cx="744165" cy="1029207"/>
          </a:xfrm>
        </p:grpSpPr>
        <p:sp>
          <p:nvSpPr>
            <p:cNvPr id="18" name="내용 개체 틀 2">
              <a:extLst>
                <a:ext uri="{FF2B5EF4-FFF2-40B4-BE49-F238E27FC236}">
                  <a16:creationId xmlns:a16="http://schemas.microsoft.com/office/drawing/2014/main" id="{8A4F37CE-68EB-9954-78AB-642937E1F2BE}"/>
                </a:ext>
              </a:extLst>
            </p:cNvPr>
            <p:cNvSpPr txBox="1">
              <a:spLocks/>
            </p:cNvSpPr>
            <p:nvPr/>
          </p:nvSpPr>
          <p:spPr>
            <a:xfrm>
              <a:off x="311285" y="2136235"/>
              <a:ext cx="744165" cy="1029207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altLang="ko-KR" dirty="0"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s(t)</a:t>
              </a:r>
            </a:p>
          </p:txBody>
        </p:sp>
        <p:sp>
          <p:nvSpPr>
            <p:cNvPr id="19" name="내용 개체 틀 2">
              <a:extLst>
                <a:ext uri="{FF2B5EF4-FFF2-40B4-BE49-F238E27FC236}">
                  <a16:creationId xmlns:a16="http://schemas.microsoft.com/office/drawing/2014/main" id="{97E27799-75D1-B9E3-12FB-15E61DE31F2E}"/>
                </a:ext>
              </a:extLst>
            </p:cNvPr>
            <p:cNvSpPr txBox="1">
              <a:spLocks/>
            </p:cNvSpPr>
            <p:nvPr/>
          </p:nvSpPr>
          <p:spPr>
            <a:xfrm>
              <a:off x="447469" y="2611928"/>
              <a:ext cx="500974" cy="514604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altLang="ko-KR" dirty="0"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N</a:t>
              </a:r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EB04B1C7-149E-167A-C68B-ECF0079C54D9}"/>
                </a:ext>
              </a:extLst>
            </p:cNvPr>
            <p:cNvCxnSpPr>
              <a:cxnSpLocks/>
            </p:cNvCxnSpPr>
            <p:nvPr/>
          </p:nvCxnSpPr>
          <p:spPr>
            <a:xfrm>
              <a:off x="398834" y="2573017"/>
              <a:ext cx="500974" cy="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5E781498-630F-EA49-9485-0AC509BC54B4}"/>
              </a:ext>
            </a:extLst>
          </p:cNvPr>
          <p:cNvGrpSpPr/>
          <p:nvPr/>
        </p:nvGrpSpPr>
        <p:grpSpPr>
          <a:xfrm>
            <a:off x="6896102" y="913442"/>
            <a:ext cx="744165" cy="1029207"/>
            <a:chOff x="311285" y="2136235"/>
            <a:chExt cx="744165" cy="1029207"/>
          </a:xfrm>
        </p:grpSpPr>
        <p:sp>
          <p:nvSpPr>
            <p:cNvPr id="23" name="내용 개체 틀 2">
              <a:extLst>
                <a:ext uri="{FF2B5EF4-FFF2-40B4-BE49-F238E27FC236}">
                  <a16:creationId xmlns:a16="http://schemas.microsoft.com/office/drawing/2014/main" id="{71C23E30-0481-AF0E-1D4E-E404E4CFA2CC}"/>
                </a:ext>
              </a:extLst>
            </p:cNvPr>
            <p:cNvSpPr txBox="1">
              <a:spLocks/>
            </p:cNvSpPr>
            <p:nvPr/>
          </p:nvSpPr>
          <p:spPr>
            <a:xfrm>
              <a:off x="311285" y="2136235"/>
              <a:ext cx="744165" cy="1029207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altLang="ko-KR" dirty="0"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i(t)</a:t>
              </a:r>
            </a:p>
          </p:txBody>
        </p:sp>
        <p:sp>
          <p:nvSpPr>
            <p:cNvPr id="24" name="내용 개체 틀 2">
              <a:extLst>
                <a:ext uri="{FF2B5EF4-FFF2-40B4-BE49-F238E27FC236}">
                  <a16:creationId xmlns:a16="http://schemas.microsoft.com/office/drawing/2014/main" id="{2B71CE06-DAD2-0207-ED3F-763395E0872C}"/>
                </a:ext>
              </a:extLst>
            </p:cNvPr>
            <p:cNvSpPr txBox="1">
              <a:spLocks/>
            </p:cNvSpPr>
            <p:nvPr/>
          </p:nvSpPr>
          <p:spPr>
            <a:xfrm>
              <a:off x="447469" y="2611928"/>
              <a:ext cx="500974" cy="514604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altLang="ko-KR" dirty="0"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N</a:t>
              </a:r>
            </a:p>
          </p:txBody>
        </p: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543C0DF5-309F-D1C6-707F-23072D0A4810}"/>
                </a:ext>
              </a:extLst>
            </p:cNvPr>
            <p:cNvCxnSpPr>
              <a:cxnSpLocks/>
            </p:cNvCxnSpPr>
            <p:nvPr/>
          </p:nvCxnSpPr>
          <p:spPr>
            <a:xfrm>
              <a:off x="398834" y="2573017"/>
              <a:ext cx="500974" cy="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F7618672-6689-AF88-A2E0-BB7319C24C0E}"/>
              </a:ext>
            </a:extLst>
          </p:cNvPr>
          <p:cNvGrpSpPr/>
          <p:nvPr/>
        </p:nvGrpSpPr>
        <p:grpSpPr>
          <a:xfrm>
            <a:off x="8737870" y="913441"/>
            <a:ext cx="744165" cy="1029207"/>
            <a:chOff x="311285" y="2136235"/>
            <a:chExt cx="744165" cy="1029207"/>
          </a:xfrm>
        </p:grpSpPr>
        <p:sp>
          <p:nvSpPr>
            <p:cNvPr id="27" name="내용 개체 틀 2">
              <a:extLst>
                <a:ext uri="{FF2B5EF4-FFF2-40B4-BE49-F238E27FC236}">
                  <a16:creationId xmlns:a16="http://schemas.microsoft.com/office/drawing/2014/main" id="{5C2D7465-D5E8-E7B2-4BD9-6A0FB46889A0}"/>
                </a:ext>
              </a:extLst>
            </p:cNvPr>
            <p:cNvSpPr txBox="1">
              <a:spLocks/>
            </p:cNvSpPr>
            <p:nvPr/>
          </p:nvSpPr>
          <p:spPr>
            <a:xfrm>
              <a:off x="311285" y="2136235"/>
              <a:ext cx="744165" cy="1029207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altLang="ko-KR" dirty="0"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r(t)</a:t>
              </a:r>
            </a:p>
          </p:txBody>
        </p:sp>
        <p:sp>
          <p:nvSpPr>
            <p:cNvPr id="28" name="내용 개체 틀 2">
              <a:extLst>
                <a:ext uri="{FF2B5EF4-FFF2-40B4-BE49-F238E27FC236}">
                  <a16:creationId xmlns:a16="http://schemas.microsoft.com/office/drawing/2014/main" id="{9E6F1017-A209-67B6-FFF0-5CB944FB6CBF}"/>
                </a:ext>
              </a:extLst>
            </p:cNvPr>
            <p:cNvSpPr txBox="1">
              <a:spLocks/>
            </p:cNvSpPr>
            <p:nvPr/>
          </p:nvSpPr>
          <p:spPr>
            <a:xfrm>
              <a:off x="447469" y="2611928"/>
              <a:ext cx="500974" cy="514604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altLang="ko-KR" dirty="0"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N</a:t>
              </a:r>
            </a:p>
          </p:txBody>
        </p: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6F35788E-E5E1-B63A-FF8F-E9F580085CFB}"/>
                </a:ext>
              </a:extLst>
            </p:cNvPr>
            <p:cNvCxnSpPr>
              <a:cxnSpLocks/>
            </p:cNvCxnSpPr>
            <p:nvPr/>
          </p:nvCxnSpPr>
          <p:spPr>
            <a:xfrm>
              <a:off x="398834" y="2573017"/>
              <a:ext cx="500974" cy="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30C73452-2FD8-E0AB-1FE1-5E76DA45ACB8}"/>
              </a:ext>
            </a:extLst>
          </p:cNvPr>
          <p:cNvSpPr txBox="1"/>
          <p:nvPr/>
        </p:nvSpPr>
        <p:spPr>
          <a:xfrm>
            <a:off x="834555" y="1567381"/>
            <a:ext cx="117461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미감염자</a:t>
            </a:r>
            <a:endParaRPr lang="ko-KR" altLang="en-US" sz="16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FBE30C2-85A0-08D9-0666-A409CEEF7CFB}"/>
              </a:ext>
            </a:extLst>
          </p:cNvPr>
          <p:cNvSpPr txBox="1"/>
          <p:nvPr/>
        </p:nvSpPr>
        <p:spPr>
          <a:xfrm>
            <a:off x="1902977" y="1559838"/>
            <a:ext cx="117461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감염자</a:t>
            </a:r>
            <a:endParaRPr lang="ko-KR" altLang="en-US" sz="16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A541D93-32CE-E220-5C4F-582774D4F37A}"/>
              </a:ext>
            </a:extLst>
          </p:cNvPr>
          <p:cNvSpPr txBox="1"/>
          <p:nvPr/>
        </p:nvSpPr>
        <p:spPr>
          <a:xfrm>
            <a:off x="2827103" y="1567381"/>
            <a:ext cx="117461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 err="1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회복자</a:t>
            </a:r>
            <a:endParaRPr lang="ko-KR" altLang="en-US" sz="1600" dirty="0"/>
          </a:p>
        </p:txBody>
      </p: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BE931DD4-9A7B-310D-9ADC-B9D76FC192B2}"/>
              </a:ext>
            </a:extLst>
          </p:cNvPr>
          <p:cNvGrpSpPr/>
          <p:nvPr/>
        </p:nvGrpSpPr>
        <p:grpSpPr>
          <a:xfrm>
            <a:off x="330742" y="2500015"/>
            <a:ext cx="10087582" cy="1299554"/>
            <a:chOff x="311286" y="2136235"/>
            <a:chExt cx="10087582" cy="1299554"/>
          </a:xfrm>
        </p:grpSpPr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09826784-1501-29DB-61EA-12841E3D66BE}"/>
                </a:ext>
              </a:extLst>
            </p:cNvPr>
            <p:cNvGrpSpPr/>
            <p:nvPr/>
          </p:nvGrpSpPr>
          <p:grpSpPr>
            <a:xfrm>
              <a:off x="311286" y="2136235"/>
              <a:ext cx="10087582" cy="1292765"/>
              <a:chOff x="311286" y="2136235"/>
              <a:chExt cx="10087582" cy="1292765"/>
            </a:xfrm>
          </p:grpSpPr>
          <p:grpSp>
            <p:nvGrpSpPr>
              <p:cNvPr id="16" name="그룹 15">
                <a:extLst>
                  <a:ext uri="{FF2B5EF4-FFF2-40B4-BE49-F238E27FC236}">
                    <a16:creationId xmlns:a16="http://schemas.microsoft.com/office/drawing/2014/main" id="{32DF1F1A-687B-3533-3FDB-97BAB7E1B9A9}"/>
                  </a:ext>
                </a:extLst>
              </p:cNvPr>
              <p:cNvGrpSpPr/>
              <p:nvPr/>
            </p:nvGrpSpPr>
            <p:grpSpPr>
              <a:xfrm>
                <a:off x="311286" y="2136235"/>
                <a:ext cx="603114" cy="1029207"/>
                <a:chOff x="311286" y="2136235"/>
                <a:chExt cx="603114" cy="1029207"/>
              </a:xfrm>
            </p:grpSpPr>
            <p:sp>
              <p:nvSpPr>
                <p:cNvPr id="10" name="내용 개체 틀 2">
                  <a:extLst>
                    <a:ext uri="{FF2B5EF4-FFF2-40B4-BE49-F238E27FC236}">
                      <a16:creationId xmlns:a16="http://schemas.microsoft.com/office/drawing/2014/main" id="{8071FCB4-953D-F60A-B131-ED8D9F1C23B9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311286" y="2136235"/>
                  <a:ext cx="603114" cy="1029207"/>
                </a:xfrm>
                <a:prstGeom prst="rect">
                  <a:avLst/>
                </a:prstGeom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228600" indent="-228600" algn="l" defTabSz="914400" rtl="0" eaLnBrk="1" latinLnBrk="1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1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1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1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1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1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1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1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1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Font typeface="Arial" panose="020B0604020202020204" pitchFamily="34" charset="0"/>
                    <a:buNone/>
                  </a:pPr>
                  <a:r>
                    <a:rPr lang="en-US" altLang="ko-KR" dirty="0" err="1">
                      <a:latin typeface="12롯데마트드림Bold" panose="02020603020101020101" pitchFamily="18" charset="-127"/>
                      <a:ea typeface="12롯데마트드림Bold" panose="02020603020101020101" pitchFamily="18" charset="-127"/>
                    </a:rPr>
                    <a:t>dS</a:t>
                  </a:r>
                  <a:endParaRPr lang="en-US" altLang="ko-KR" dirty="0">
                    <a:latin typeface="12롯데마트드림Bold" panose="02020603020101020101" pitchFamily="18" charset="-127"/>
                    <a:ea typeface="12롯데마트드림Bold" panose="02020603020101020101" pitchFamily="18" charset="-127"/>
                  </a:endParaRPr>
                </a:p>
              </p:txBody>
            </p:sp>
            <p:sp>
              <p:nvSpPr>
                <p:cNvPr id="11" name="내용 개체 틀 2">
                  <a:extLst>
                    <a:ext uri="{FF2B5EF4-FFF2-40B4-BE49-F238E27FC236}">
                      <a16:creationId xmlns:a16="http://schemas.microsoft.com/office/drawing/2014/main" id="{1E641F07-74E4-9512-E96A-E61CF8295075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311286" y="2573018"/>
                  <a:ext cx="603114" cy="514604"/>
                </a:xfrm>
                <a:prstGeom prst="rect">
                  <a:avLst/>
                </a:prstGeom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228600" indent="-228600" algn="l" defTabSz="914400" rtl="0" eaLnBrk="1" latinLnBrk="1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1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1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1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1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1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1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1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1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Font typeface="Arial" panose="020B0604020202020204" pitchFamily="34" charset="0"/>
                    <a:buNone/>
                  </a:pPr>
                  <a:r>
                    <a:rPr lang="en-US" altLang="ko-KR" dirty="0">
                      <a:latin typeface="12롯데마트드림Bold" panose="02020603020101020101" pitchFamily="18" charset="-127"/>
                      <a:ea typeface="12롯데마트드림Bold" panose="02020603020101020101" pitchFamily="18" charset="-127"/>
                    </a:rPr>
                    <a:t>dt</a:t>
                  </a:r>
                </a:p>
              </p:txBody>
            </p:sp>
            <p:cxnSp>
              <p:nvCxnSpPr>
                <p:cNvPr id="14" name="직선 연결선 13">
                  <a:extLst>
                    <a:ext uri="{FF2B5EF4-FFF2-40B4-BE49-F238E27FC236}">
                      <a16:creationId xmlns:a16="http://schemas.microsoft.com/office/drawing/2014/main" id="{023EDA28-CF3E-F9C2-CE50-E66483D8D33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8834" y="2573017"/>
                  <a:ext cx="389106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0" name="내용 개체 틀 2">
                <a:extLst>
                  <a:ext uri="{FF2B5EF4-FFF2-40B4-BE49-F238E27FC236}">
                    <a16:creationId xmlns:a16="http://schemas.microsoft.com/office/drawing/2014/main" id="{15BAAB15-B582-4E4A-3642-70C61421647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75490" y="2399793"/>
                <a:ext cx="9523378" cy="102920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altLang="ko-KR" dirty="0"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= - </a:t>
                </a:r>
                <a:r>
                  <a:rPr lang="en-US" altLang="ko-KR" b="1" dirty="0"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  · </a:t>
                </a:r>
                <a:r>
                  <a:rPr lang="en-US" altLang="ko-KR" dirty="0"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S</a:t>
                </a:r>
                <a:r>
                  <a:rPr lang="en-US" altLang="ko-KR" b="1" dirty="0"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 · </a:t>
                </a:r>
                <a:r>
                  <a:rPr lang="en-US" altLang="ko-KR" dirty="0"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I</a:t>
                </a:r>
                <a:endParaRPr lang="el-GR" altLang="ko-KR" dirty="0">
                  <a:latin typeface="12롯데마트드림Bold" panose="02020603020101020101" pitchFamily="18" charset="-127"/>
                  <a:ea typeface="12롯데마트드림Bold" panose="02020603020101020101" pitchFamily="18" charset="-127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altLang="ko-KR" dirty="0"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 </a:t>
                </a:r>
                <a:endParaRPr lang="ko-KR" altLang="en-US" dirty="0">
                  <a:latin typeface="12롯데마트드림Medium" panose="02020603020101020101" pitchFamily="18" charset="-127"/>
                  <a:ea typeface="12롯데마트드림Medium" panose="02020603020101020101" pitchFamily="18" charset="-127"/>
                </a:endParaRP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3BC6EF7-BF4B-20FF-F0D7-5B232B1815D2}"/>
                  </a:ext>
                </a:extLst>
              </p:cNvPr>
              <p:cNvSpPr txBox="1"/>
              <p:nvPr/>
            </p:nvSpPr>
            <p:spPr>
              <a:xfrm>
                <a:off x="1396729" y="2268065"/>
                <a:ext cx="376947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l-GR" altLang="ko-KR" sz="3600" b="1" dirty="0"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β</a:t>
                </a:r>
                <a:endParaRPr lang="ko-KR" altLang="en-US" sz="3600" dirty="0"/>
              </a:p>
            </p:txBody>
          </p:sp>
        </p:grpSp>
        <p:sp>
          <p:nvSpPr>
            <p:cNvPr id="52" name="내용 개체 틀 2">
              <a:extLst>
                <a:ext uri="{FF2B5EF4-FFF2-40B4-BE49-F238E27FC236}">
                  <a16:creationId xmlns:a16="http://schemas.microsoft.com/office/drawing/2014/main" id="{37E94220-E142-0162-FA57-E83DABB8E5BB}"/>
                </a:ext>
              </a:extLst>
            </p:cNvPr>
            <p:cNvSpPr txBox="1">
              <a:spLocks/>
            </p:cNvSpPr>
            <p:nvPr/>
          </p:nvSpPr>
          <p:spPr>
            <a:xfrm>
              <a:off x="2570935" y="2406582"/>
              <a:ext cx="2411652" cy="1029207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altLang="ko-KR" sz="2400" dirty="0"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 - - - (1)</a:t>
              </a:r>
              <a:endParaRPr lang="el-GR" altLang="ko-KR" sz="2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endParaRPr>
            </a:p>
            <a:p>
              <a:pPr marL="0" indent="0">
                <a:buFont typeface="Arial" panose="020B0604020202020204" pitchFamily="34" charset="0"/>
                <a:buNone/>
              </a:pPr>
              <a:r>
                <a:rPr lang="en-US" altLang="ko-KR" dirty="0"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 </a:t>
              </a:r>
              <a:endPara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endParaRPr>
            </a:p>
          </p:txBody>
        </p: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754A9CF9-4C28-39C8-9D2C-7B998E408BBC}"/>
              </a:ext>
            </a:extLst>
          </p:cNvPr>
          <p:cNvGrpSpPr/>
          <p:nvPr/>
        </p:nvGrpSpPr>
        <p:grpSpPr>
          <a:xfrm>
            <a:off x="330742" y="3816037"/>
            <a:ext cx="10087582" cy="1292765"/>
            <a:chOff x="275616" y="3135295"/>
            <a:chExt cx="10087582" cy="1292765"/>
          </a:xfrm>
        </p:grpSpPr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D65EF3C8-DB5A-35DF-3221-21013A0ED5B4}"/>
                </a:ext>
              </a:extLst>
            </p:cNvPr>
            <p:cNvGrpSpPr/>
            <p:nvPr/>
          </p:nvGrpSpPr>
          <p:grpSpPr>
            <a:xfrm>
              <a:off x="275616" y="3135295"/>
              <a:ext cx="10087582" cy="1292765"/>
              <a:chOff x="311286" y="2136235"/>
              <a:chExt cx="10087582" cy="1292765"/>
            </a:xfrm>
          </p:grpSpPr>
          <p:grpSp>
            <p:nvGrpSpPr>
              <p:cNvPr id="35" name="그룹 34">
                <a:extLst>
                  <a:ext uri="{FF2B5EF4-FFF2-40B4-BE49-F238E27FC236}">
                    <a16:creationId xmlns:a16="http://schemas.microsoft.com/office/drawing/2014/main" id="{DF3F0E03-FA9B-72EA-2A34-2D921C320E5F}"/>
                  </a:ext>
                </a:extLst>
              </p:cNvPr>
              <p:cNvGrpSpPr/>
              <p:nvPr/>
            </p:nvGrpSpPr>
            <p:grpSpPr>
              <a:xfrm>
                <a:off x="311286" y="2136235"/>
                <a:ext cx="642026" cy="1029207"/>
                <a:chOff x="311286" y="2136235"/>
                <a:chExt cx="642026" cy="1029207"/>
              </a:xfrm>
            </p:grpSpPr>
            <p:sp>
              <p:nvSpPr>
                <p:cNvPr id="38" name="내용 개체 틀 2">
                  <a:extLst>
                    <a:ext uri="{FF2B5EF4-FFF2-40B4-BE49-F238E27FC236}">
                      <a16:creationId xmlns:a16="http://schemas.microsoft.com/office/drawing/2014/main" id="{79897668-4820-A029-FCAC-7DE31263019C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350198" y="2136235"/>
                  <a:ext cx="603114" cy="1029207"/>
                </a:xfrm>
                <a:prstGeom prst="rect">
                  <a:avLst/>
                </a:prstGeom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228600" indent="-228600" algn="l" defTabSz="914400" rtl="0" eaLnBrk="1" latinLnBrk="1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1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1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1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1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1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1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1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1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Font typeface="Arial" panose="020B0604020202020204" pitchFamily="34" charset="0"/>
                    <a:buNone/>
                  </a:pPr>
                  <a:r>
                    <a:rPr lang="en-US" altLang="ko-KR" dirty="0" err="1">
                      <a:latin typeface="12롯데마트드림Bold" panose="02020603020101020101" pitchFamily="18" charset="-127"/>
                      <a:ea typeface="12롯데마트드림Bold" panose="02020603020101020101" pitchFamily="18" charset="-127"/>
                    </a:rPr>
                    <a:t>dI</a:t>
                  </a:r>
                  <a:endParaRPr lang="en-US" altLang="ko-KR" dirty="0">
                    <a:latin typeface="12롯데마트드림Bold" panose="02020603020101020101" pitchFamily="18" charset="-127"/>
                    <a:ea typeface="12롯데마트드림Bold" panose="02020603020101020101" pitchFamily="18" charset="-127"/>
                  </a:endParaRPr>
                </a:p>
              </p:txBody>
            </p:sp>
            <p:sp>
              <p:nvSpPr>
                <p:cNvPr id="39" name="내용 개체 틀 2">
                  <a:extLst>
                    <a:ext uri="{FF2B5EF4-FFF2-40B4-BE49-F238E27FC236}">
                      <a16:creationId xmlns:a16="http://schemas.microsoft.com/office/drawing/2014/main" id="{85AFC4BD-B73D-2AC7-6B6C-E0AC4EAD4C92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311286" y="2573018"/>
                  <a:ext cx="603114" cy="514604"/>
                </a:xfrm>
                <a:prstGeom prst="rect">
                  <a:avLst/>
                </a:prstGeom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228600" indent="-228600" algn="l" defTabSz="914400" rtl="0" eaLnBrk="1" latinLnBrk="1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1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1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1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1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1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1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1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1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Font typeface="Arial" panose="020B0604020202020204" pitchFamily="34" charset="0"/>
                    <a:buNone/>
                  </a:pPr>
                  <a:r>
                    <a:rPr lang="en-US" altLang="ko-KR" dirty="0">
                      <a:latin typeface="12롯데마트드림Bold" panose="02020603020101020101" pitchFamily="18" charset="-127"/>
                      <a:ea typeface="12롯데마트드림Bold" panose="02020603020101020101" pitchFamily="18" charset="-127"/>
                    </a:rPr>
                    <a:t>dt</a:t>
                  </a:r>
                </a:p>
              </p:txBody>
            </p:sp>
            <p:cxnSp>
              <p:nvCxnSpPr>
                <p:cNvPr id="40" name="직선 연결선 39">
                  <a:extLst>
                    <a:ext uri="{FF2B5EF4-FFF2-40B4-BE49-F238E27FC236}">
                      <a16:creationId xmlns:a16="http://schemas.microsoft.com/office/drawing/2014/main" id="{35DA9141-CDAA-C6C0-A16A-F25F9E3488E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8834" y="2573017"/>
                  <a:ext cx="389106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6" name="내용 개체 틀 2">
                <a:extLst>
                  <a:ext uri="{FF2B5EF4-FFF2-40B4-BE49-F238E27FC236}">
                    <a16:creationId xmlns:a16="http://schemas.microsoft.com/office/drawing/2014/main" id="{FE24BC87-E009-9017-467A-78A00543A27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75490" y="2399793"/>
                <a:ext cx="9523378" cy="102920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altLang="ko-KR" dirty="0"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=    </a:t>
                </a:r>
                <a:r>
                  <a:rPr lang="en-US" altLang="ko-KR" b="1" dirty="0"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· </a:t>
                </a:r>
                <a:r>
                  <a:rPr lang="en-US" altLang="ko-KR" dirty="0"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I </a:t>
                </a:r>
                <a:r>
                  <a:rPr lang="en-US" altLang="ko-KR" b="1" dirty="0"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· </a:t>
                </a:r>
                <a:r>
                  <a:rPr lang="en-US" altLang="ko-KR" dirty="0"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S -    </a:t>
                </a:r>
                <a:r>
                  <a:rPr lang="en-US" altLang="ko-KR" b="1" dirty="0"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· </a:t>
                </a:r>
                <a:r>
                  <a:rPr lang="en-US" altLang="ko-KR" dirty="0"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I</a:t>
                </a:r>
                <a:endParaRPr lang="el-GR" altLang="ko-KR" dirty="0">
                  <a:latin typeface="12롯데마트드림Bold" panose="02020603020101020101" pitchFamily="18" charset="-127"/>
                  <a:ea typeface="12롯데마트드림Bold" panose="02020603020101020101" pitchFamily="18" charset="-127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altLang="ko-KR" dirty="0"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 </a:t>
                </a:r>
                <a:endParaRPr lang="ko-KR" altLang="en-US" dirty="0">
                  <a:latin typeface="12롯데마트드림Medium" panose="02020603020101020101" pitchFamily="18" charset="-127"/>
                  <a:ea typeface="12롯데마트드림Medium" panose="02020603020101020101" pitchFamily="18" charset="-127"/>
                </a:endParaRP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5D886E18-868A-A06A-F821-6DBE49B353EA}"/>
                  </a:ext>
                </a:extLst>
              </p:cNvPr>
              <p:cNvSpPr txBox="1"/>
              <p:nvPr/>
            </p:nvSpPr>
            <p:spPr>
              <a:xfrm>
                <a:off x="2621350" y="2207616"/>
                <a:ext cx="376947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l-GR" altLang="ko-KR" sz="3600" b="1" dirty="0"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γ</a:t>
                </a:r>
              </a:p>
            </p:txBody>
          </p:sp>
        </p:grpSp>
        <p:sp>
          <p:nvSpPr>
            <p:cNvPr id="53" name="내용 개체 틀 2">
              <a:extLst>
                <a:ext uri="{FF2B5EF4-FFF2-40B4-BE49-F238E27FC236}">
                  <a16:creationId xmlns:a16="http://schemas.microsoft.com/office/drawing/2014/main" id="{5E26D871-15CE-8ABC-4187-EB2B8D505380}"/>
                </a:ext>
              </a:extLst>
            </p:cNvPr>
            <p:cNvSpPr txBox="1">
              <a:spLocks/>
            </p:cNvSpPr>
            <p:nvPr/>
          </p:nvSpPr>
          <p:spPr>
            <a:xfrm>
              <a:off x="3340829" y="3374161"/>
              <a:ext cx="2411652" cy="1029207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altLang="ko-KR" dirty="0"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 </a:t>
              </a:r>
              <a:r>
                <a:rPr lang="en-US" altLang="ko-KR" sz="2400" dirty="0"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- - - (2)</a:t>
              </a:r>
              <a:endParaRPr lang="el-GR" altLang="ko-KR" sz="2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endParaRPr>
            </a:p>
            <a:p>
              <a:pPr marL="0" indent="0">
                <a:buFont typeface="Arial" panose="020B0604020202020204" pitchFamily="34" charset="0"/>
                <a:buNone/>
              </a:pPr>
              <a:r>
                <a:rPr lang="en-US" altLang="ko-KR" sz="2400" dirty="0"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 </a:t>
              </a:r>
              <a:endParaRPr lang="ko-KR" altLang="en-US" sz="2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endParaRP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84D05BE5-C046-C035-B681-31C424D87415}"/>
              </a:ext>
            </a:extLst>
          </p:cNvPr>
          <p:cNvGrpSpPr/>
          <p:nvPr/>
        </p:nvGrpSpPr>
        <p:grpSpPr>
          <a:xfrm>
            <a:off x="330742" y="5156646"/>
            <a:ext cx="10087582" cy="1309233"/>
            <a:chOff x="275616" y="4212175"/>
            <a:chExt cx="10087582" cy="1309233"/>
          </a:xfrm>
        </p:grpSpPr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7FD6F0F5-AB77-09D6-5E51-3533C7076726}"/>
                </a:ext>
              </a:extLst>
            </p:cNvPr>
            <p:cNvGrpSpPr/>
            <p:nvPr/>
          </p:nvGrpSpPr>
          <p:grpSpPr>
            <a:xfrm>
              <a:off x="275616" y="4212175"/>
              <a:ext cx="10087582" cy="1292765"/>
              <a:chOff x="311286" y="2136235"/>
              <a:chExt cx="10087582" cy="1292765"/>
            </a:xfrm>
          </p:grpSpPr>
          <p:grpSp>
            <p:nvGrpSpPr>
              <p:cNvPr id="42" name="그룹 41">
                <a:extLst>
                  <a:ext uri="{FF2B5EF4-FFF2-40B4-BE49-F238E27FC236}">
                    <a16:creationId xmlns:a16="http://schemas.microsoft.com/office/drawing/2014/main" id="{568E603B-DA4B-1AC9-3558-066E0E23C085}"/>
                  </a:ext>
                </a:extLst>
              </p:cNvPr>
              <p:cNvGrpSpPr/>
              <p:nvPr/>
            </p:nvGrpSpPr>
            <p:grpSpPr>
              <a:xfrm>
                <a:off x="311286" y="2136235"/>
                <a:ext cx="603114" cy="1029207"/>
                <a:chOff x="311286" y="2136235"/>
                <a:chExt cx="603114" cy="1029207"/>
              </a:xfrm>
            </p:grpSpPr>
            <p:sp>
              <p:nvSpPr>
                <p:cNvPr id="45" name="내용 개체 틀 2">
                  <a:extLst>
                    <a:ext uri="{FF2B5EF4-FFF2-40B4-BE49-F238E27FC236}">
                      <a16:creationId xmlns:a16="http://schemas.microsoft.com/office/drawing/2014/main" id="{CB7EDC8E-B791-5164-5C97-4AD604330149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311286" y="2136235"/>
                  <a:ext cx="603114" cy="1029207"/>
                </a:xfrm>
                <a:prstGeom prst="rect">
                  <a:avLst/>
                </a:prstGeom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228600" indent="-228600" algn="l" defTabSz="914400" rtl="0" eaLnBrk="1" latinLnBrk="1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1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1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1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1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1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1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1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1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Font typeface="Arial" panose="020B0604020202020204" pitchFamily="34" charset="0"/>
                    <a:buNone/>
                  </a:pPr>
                  <a:r>
                    <a:rPr lang="en-US" altLang="ko-KR" dirty="0" err="1">
                      <a:latin typeface="12롯데마트드림Bold" panose="02020603020101020101" pitchFamily="18" charset="-127"/>
                      <a:ea typeface="12롯데마트드림Bold" panose="02020603020101020101" pitchFamily="18" charset="-127"/>
                    </a:rPr>
                    <a:t>dR</a:t>
                  </a:r>
                  <a:endParaRPr lang="en-US" altLang="ko-KR" dirty="0">
                    <a:latin typeface="12롯데마트드림Bold" panose="02020603020101020101" pitchFamily="18" charset="-127"/>
                    <a:ea typeface="12롯데마트드림Bold" panose="02020603020101020101" pitchFamily="18" charset="-127"/>
                  </a:endParaRPr>
                </a:p>
              </p:txBody>
            </p:sp>
            <p:sp>
              <p:nvSpPr>
                <p:cNvPr id="46" name="내용 개체 틀 2">
                  <a:extLst>
                    <a:ext uri="{FF2B5EF4-FFF2-40B4-BE49-F238E27FC236}">
                      <a16:creationId xmlns:a16="http://schemas.microsoft.com/office/drawing/2014/main" id="{30730194-9074-CA60-2592-B707DA6AB230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311286" y="2573018"/>
                  <a:ext cx="603114" cy="514604"/>
                </a:xfrm>
                <a:prstGeom prst="rect">
                  <a:avLst/>
                </a:prstGeom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228600" indent="-228600" algn="l" defTabSz="914400" rtl="0" eaLnBrk="1" latinLnBrk="1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1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1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1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1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1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1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1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1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Font typeface="Arial" panose="020B0604020202020204" pitchFamily="34" charset="0"/>
                    <a:buNone/>
                  </a:pPr>
                  <a:r>
                    <a:rPr lang="en-US" altLang="ko-KR" dirty="0">
                      <a:latin typeface="12롯데마트드림Bold" panose="02020603020101020101" pitchFamily="18" charset="-127"/>
                      <a:ea typeface="12롯데마트드림Bold" panose="02020603020101020101" pitchFamily="18" charset="-127"/>
                    </a:rPr>
                    <a:t>dt</a:t>
                  </a:r>
                </a:p>
              </p:txBody>
            </p:sp>
            <p:cxnSp>
              <p:nvCxnSpPr>
                <p:cNvPr id="47" name="직선 연결선 46">
                  <a:extLst>
                    <a:ext uri="{FF2B5EF4-FFF2-40B4-BE49-F238E27FC236}">
                      <a16:creationId xmlns:a16="http://schemas.microsoft.com/office/drawing/2014/main" id="{7FF30A23-B7E3-EEA2-57DC-B9C71EB468B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8834" y="2573017"/>
                  <a:ext cx="389106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3" name="내용 개체 틀 2">
                <a:extLst>
                  <a:ext uri="{FF2B5EF4-FFF2-40B4-BE49-F238E27FC236}">
                    <a16:creationId xmlns:a16="http://schemas.microsoft.com/office/drawing/2014/main" id="{E1428C40-4D5A-D35B-688F-CF6097E0A47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75490" y="2399793"/>
                <a:ext cx="9523378" cy="102920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altLang="ko-KR" dirty="0"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=     </a:t>
                </a:r>
                <a:r>
                  <a:rPr lang="en-US" altLang="ko-KR" b="1" dirty="0"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· </a:t>
                </a:r>
                <a:r>
                  <a:rPr lang="en-US" altLang="ko-KR" dirty="0"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I</a:t>
                </a:r>
                <a:endParaRPr lang="el-GR" altLang="ko-KR" dirty="0">
                  <a:latin typeface="12롯데마트드림Bold" panose="02020603020101020101" pitchFamily="18" charset="-127"/>
                  <a:ea typeface="12롯데마트드림Bold" panose="02020603020101020101" pitchFamily="18" charset="-127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altLang="ko-KR" dirty="0"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 </a:t>
                </a:r>
                <a:endParaRPr lang="ko-KR" altLang="en-US" dirty="0">
                  <a:latin typeface="12롯데마트드림Medium" panose="02020603020101020101" pitchFamily="18" charset="-127"/>
                  <a:ea typeface="12롯데마트드림Medium" panose="02020603020101020101" pitchFamily="18" charset="-127"/>
                </a:endParaRP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41186637-F8E7-ACF3-9308-C1BC11CAD198}"/>
                  </a:ext>
                </a:extLst>
              </p:cNvPr>
              <p:cNvSpPr txBox="1"/>
              <p:nvPr/>
            </p:nvSpPr>
            <p:spPr>
              <a:xfrm>
                <a:off x="1243925" y="2220667"/>
                <a:ext cx="376947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l-GR" altLang="ko-KR" sz="3600" b="1" dirty="0"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γ</a:t>
                </a:r>
              </a:p>
            </p:txBody>
          </p:sp>
        </p:grpSp>
        <p:sp>
          <p:nvSpPr>
            <p:cNvPr id="54" name="내용 개체 틀 2">
              <a:extLst>
                <a:ext uri="{FF2B5EF4-FFF2-40B4-BE49-F238E27FC236}">
                  <a16:creationId xmlns:a16="http://schemas.microsoft.com/office/drawing/2014/main" id="{2D4D9AF7-0B13-D81F-8F96-D744CB0F1370}"/>
                </a:ext>
              </a:extLst>
            </p:cNvPr>
            <p:cNvSpPr txBox="1">
              <a:spLocks/>
            </p:cNvSpPr>
            <p:nvPr/>
          </p:nvSpPr>
          <p:spPr>
            <a:xfrm>
              <a:off x="2003486" y="4492201"/>
              <a:ext cx="2411652" cy="1029207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altLang="ko-KR" sz="2400" dirty="0"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 - - - (3)</a:t>
              </a:r>
              <a:endParaRPr lang="el-GR" altLang="ko-KR" sz="2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endParaRPr>
            </a:p>
            <a:p>
              <a:pPr marL="0" indent="0">
                <a:buFont typeface="Arial" panose="020B0604020202020204" pitchFamily="34" charset="0"/>
                <a:buNone/>
              </a:pPr>
              <a:r>
                <a:rPr lang="en-US" altLang="ko-KR" dirty="0"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 </a:t>
              </a:r>
              <a:endPara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endParaRPr>
            </a:p>
          </p:txBody>
        </p:sp>
      </p:grpSp>
      <p:sp>
        <p:nvSpPr>
          <p:cNvPr id="71" name="내용 개체 틀 2">
            <a:extLst>
              <a:ext uri="{FF2B5EF4-FFF2-40B4-BE49-F238E27FC236}">
                <a16:creationId xmlns:a16="http://schemas.microsoft.com/office/drawing/2014/main" id="{3784974A-F14A-8AC4-B9EE-FDBF66F92D89}"/>
              </a:ext>
            </a:extLst>
          </p:cNvPr>
          <p:cNvSpPr txBox="1">
            <a:spLocks/>
          </p:cNvSpPr>
          <p:nvPr/>
        </p:nvSpPr>
        <p:spPr>
          <a:xfrm>
            <a:off x="4897432" y="2108701"/>
            <a:ext cx="6810579" cy="5642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(2) ÷ (3)</a:t>
            </a:r>
          </a:p>
          <a:p>
            <a:pPr marL="0" indent="0">
              <a:buNone/>
            </a:pPr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marL="0" indent="0">
              <a:buNone/>
            </a:pPr>
            <a:endParaRPr lang="ko-KR" altLang="en-US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A53D5A61-9914-CA4F-81D1-DC2C10DFFE36}"/>
              </a:ext>
            </a:extLst>
          </p:cNvPr>
          <p:cNvGrpSpPr/>
          <p:nvPr/>
        </p:nvGrpSpPr>
        <p:grpSpPr>
          <a:xfrm>
            <a:off x="4897432" y="2518431"/>
            <a:ext cx="7347230" cy="1167288"/>
            <a:chOff x="4621039" y="2620465"/>
            <a:chExt cx="7347230" cy="1167288"/>
          </a:xfrm>
        </p:grpSpPr>
        <p:grpSp>
          <p:nvGrpSpPr>
            <p:cNvPr id="93" name="그룹 92">
              <a:extLst>
                <a:ext uri="{FF2B5EF4-FFF2-40B4-BE49-F238E27FC236}">
                  <a16:creationId xmlns:a16="http://schemas.microsoft.com/office/drawing/2014/main" id="{06E22D97-015C-90E5-B446-4556B61BABF7}"/>
                </a:ext>
              </a:extLst>
            </p:cNvPr>
            <p:cNvGrpSpPr/>
            <p:nvPr/>
          </p:nvGrpSpPr>
          <p:grpSpPr>
            <a:xfrm>
              <a:off x="4621039" y="2620465"/>
              <a:ext cx="7347230" cy="1167288"/>
              <a:chOff x="4621039" y="2620465"/>
              <a:chExt cx="7347230" cy="1167288"/>
            </a:xfrm>
          </p:grpSpPr>
          <p:grpSp>
            <p:nvGrpSpPr>
              <p:cNvPr id="72" name="그룹 71">
                <a:extLst>
                  <a:ext uri="{FF2B5EF4-FFF2-40B4-BE49-F238E27FC236}">
                    <a16:creationId xmlns:a16="http://schemas.microsoft.com/office/drawing/2014/main" id="{F18E525D-8CFA-CD2D-DEC5-3ECFDAD4DE2C}"/>
                  </a:ext>
                </a:extLst>
              </p:cNvPr>
              <p:cNvGrpSpPr/>
              <p:nvPr/>
            </p:nvGrpSpPr>
            <p:grpSpPr>
              <a:xfrm>
                <a:off x="4621039" y="3227026"/>
                <a:ext cx="616895" cy="524331"/>
                <a:chOff x="321820" y="2602201"/>
                <a:chExt cx="616895" cy="524331"/>
              </a:xfrm>
            </p:grpSpPr>
            <p:sp>
              <p:nvSpPr>
                <p:cNvPr id="74" name="내용 개체 틀 2">
                  <a:extLst>
                    <a:ext uri="{FF2B5EF4-FFF2-40B4-BE49-F238E27FC236}">
                      <a16:creationId xmlns:a16="http://schemas.microsoft.com/office/drawing/2014/main" id="{67A30757-90F8-4F95-0C3C-8E5E33E2AD16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321820" y="2611928"/>
                  <a:ext cx="616895" cy="514604"/>
                </a:xfrm>
                <a:prstGeom prst="rect">
                  <a:avLst/>
                </a:prstGeom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228600" indent="-228600" algn="l" defTabSz="914400" rtl="0" eaLnBrk="1" latinLnBrk="1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1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1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1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1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1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1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1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1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Font typeface="Arial" panose="020B0604020202020204" pitchFamily="34" charset="0"/>
                    <a:buNone/>
                  </a:pPr>
                  <a:r>
                    <a:rPr lang="en-US" altLang="ko-KR" dirty="0" err="1">
                      <a:latin typeface="12롯데마트드림Bold" panose="02020603020101020101" pitchFamily="18" charset="-127"/>
                      <a:ea typeface="12롯데마트드림Bold" panose="02020603020101020101" pitchFamily="18" charset="-127"/>
                    </a:rPr>
                    <a:t>dR</a:t>
                  </a:r>
                  <a:endParaRPr lang="en-US" altLang="ko-KR" dirty="0">
                    <a:latin typeface="12롯데마트드림Bold" panose="02020603020101020101" pitchFamily="18" charset="-127"/>
                    <a:ea typeface="12롯데마트드림Bold" panose="02020603020101020101" pitchFamily="18" charset="-127"/>
                  </a:endParaRPr>
                </a:p>
              </p:txBody>
            </p:sp>
            <p:cxnSp>
              <p:nvCxnSpPr>
                <p:cNvPr id="75" name="직선 연결선 74">
                  <a:extLst>
                    <a:ext uri="{FF2B5EF4-FFF2-40B4-BE49-F238E27FC236}">
                      <a16:creationId xmlns:a16="http://schemas.microsoft.com/office/drawing/2014/main" id="{3266BF89-BDB5-AFC9-AFFE-1FBAF9BB037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8834" y="2602201"/>
                  <a:ext cx="412613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7" name="내용 개체 틀 2">
                <a:extLst>
                  <a:ext uri="{FF2B5EF4-FFF2-40B4-BE49-F238E27FC236}">
                    <a16:creationId xmlns:a16="http://schemas.microsoft.com/office/drawing/2014/main" id="{9243A8DE-AB6C-CB81-557E-1E40287B122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157691" y="2972433"/>
                <a:ext cx="6810578" cy="63337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altLang="ko-KR" dirty="0"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=      </a:t>
                </a:r>
                <a:r>
                  <a:rPr lang="en-US" altLang="ko-KR" b="1" dirty="0"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· </a:t>
                </a:r>
                <a:r>
                  <a:rPr lang="en-US" altLang="ko-KR" dirty="0"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S - 1 = R</a:t>
                </a:r>
                <a:r>
                  <a:rPr lang="en-US" altLang="ko-KR" sz="1800" dirty="0"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0 </a:t>
                </a:r>
                <a:r>
                  <a:rPr lang="en-US" altLang="ko-KR" b="1" dirty="0"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· </a:t>
                </a:r>
                <a:r>
                  <a:rPr lang="en-US" altLang="ko-KR" dirty="0">
                    <a:solidFill>
                      <a:schemeClr val="accent3"/>
                    </a:solidFill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S</a:t>
                </a:r>
                <a:r>
                  <a:rPr lang="en-US" altLang="ko-KR" dirty="0"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 -1 = R</a:t>
                </a:r>
                <a:r>
                  <a:rPr lang="en-US" altLang="ko-KR" sz="2100" dirty="0"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0</a:t>
                </a:r>
                <a:r>
                  <a:rPr lang="en-US" altLang="ko-KR" sz="2800" dirty="0"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 </a:t>
                </a:r>
                <a:r>
                  <a:rPr lang="en-US" altLang="ko-KR" b="1" dirty="0"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· </a:t>
                </a:r>
                <a:r>
                  <a:rPr lang="en-US" altLang="ko-KR" dirty="0">
                    <a:solidFill>
                      <a:schemeClr val="accent3"/>
                    </a:solidFill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exp(- R</a:t>
                </a:r>
                <a:r>
                  <a:rPr lang="en-US" altLang="ko-KR" sz="1900" dirty="0">
                    <a:solidFill>
                      <a:schemeClr val="accent3"/>
                    </a:solidFill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0</a:t>
                </a:r>
                <a:r>
                  <a:rPr lang="en-US" altLang="ko-KR" sz="4000" dirty="0">
                    <a:solidFill>
                      <a:schemeClr val="accent3"/>
                    </a:solidFill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 </a:t>
                </a:r>
                <a:r>
                  <a:rPr lang="en-US" altLang="ko-KR" b="1" dirty="0">
                    <a:solidFill>
                      <a:schemeClr val="accent3"/>
                    </a:solidFill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· </a:t>
                </a:r>
                <a:r>
                  <a:rPr lang="en-US" altLang="ko-KR" dirty="0">
                    <a:solidFill>
                      <a:schemeClr val="accent3"/>
                    </a:solidFill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S ) </a:t>
                </a:r>
                <a:r>
                  <a:rPr lang="en-US" altLang="ko-KR" dirty="0"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-1 </a:t>
                </a:r>
                <a:endParaRPr lang="ko-KR" altLang="en-US" dirty="0">
                  <a:latin typeface="12롯데마트드림Medium" panose="02020603020101020101" pitchFamily="18" charset="-127"/>
                  <a:ea typeface="12롯데마트드림Medium" panose="02020603020101020101" pitchFamily="18" charset="-127"/>
                </a:endParaRPr>
              </a:p>
            </p:txBody>
          </p:sp>
          <p:grpSp>
            <p:nvGrpSpPr>
              <p:cNvPr id="78" name="그룹 77">
                <a:extLst>
                  <a:ext uri="{FF2B5EF4-FFF2-40B4-BE49-F238E27FC236}">
                    <a16:creationId xmlns:a16="http://schemas.microsoft.com/office/drawing/2014/main" id="{EDC26BD1-D3E9-B0F4-D85E-88B2F453104B}"/>
                  </a:ext>
                </a:extLst>
              </p:cNvPr>
              <p:cNvGrpSpPr/>
              <p:nvPr/>
            </p:nvGrpSpPr>
            <p:grpSpPr>
              <a:xfrm>
                <a:off x="5560365" y="2758546"/>
                <a:ext cx="2289856" cy="1029207"/>
                <a:chOff x="116731" y="2136235"/>
                <a:chExt cx="2289856" cy="1029207"/>
              </a:xfrm>
            </p:grpSpPr>
            <p:sp>
              <p:nvSpPr>
                <p:cNvPr id="79" name="내용 개체 틀 2">
                  <a:extLst>
                    <a:ext uri="{FF2B5EF4-FFF2-40B4-BE49-F238E27FC236}">
                      <a16:creationId xmlns:a16="http://schemas.microsoft.com/office/drawing/2014/main" id="{B1A06CC1-2DE9-FEAF-9A48-B8E8C9827817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311285" y="2136235"/>
                  <a:ext cx="2095302" cy="1029207"/>
                </a:xfrm>
                <a:prstGeom prst="rect">
                  <a:avLst/>
                </a:prstGeom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228600" indent="-228600" algn="l" defTabSz="914400" rtl="0" eaLnBrk="1" latinLnBrk="1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1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1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1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1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1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1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1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1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None/>
                  </a:pPr>
                  <a:r>
                    <a:rPr lang="en-US" altLang="ko-KR" b="1" dirty="0">
                      <a:latin typeface="12롯데마트드림Bold" panose="02020603020101020101" pitchFamily="18" charset="-127"/>
                      <a:ea typeface="12롯데마트드림Bold" panose="02020603020101020101" pitchFamily="18" charset="-127"/>
                    </a:rPr>
                    <a:t>   </a:t>
                  </a:r>
                  <a:endParaRPr lang="el-GR" altLang="ko-KR" b="1" dirty="0">
                    <a:latin typeface="12롯데마트드림Bold" panose="02020603020101020101" pitchFamily="18" charset="-127"/>
                    <a:ea typeface="12롯데마트드림Bold" panose="02020603020101020101" pitchFamily="18" charset="-127"/>
                  </a:endParaRPr>
                </a:p>
              </p:txBody>
            </p:sp>
            <p:cxnSp>
              <p:nvCxnSpPr>
                <p:cNvPr id="81" name="직선 연결선 80">
                  <a:extLst>
                    <a:ext uri="{FF2B5EF4-FFF2-40B4-BE49-F238E27FC236}">
                      <a16:creationId xmlns:a16="http://schemas.microsoft.com/office/drawing/2014/main" id="{60C04887-F2F7-4E82-090B-98824A5A64F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6731" y="2602201"/>
                  <a:ext cx="305805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89D7CCC1-D4A9-DCB4-4A73-CA35503D1FDA}"/>
                  </a:ext>
                </a:extLst>
              </p:cNvPr>
              <p:cNvSpPr txBox="1"/>
              <p:nvPr/>
            </p:nvSpPr>
            <p:spPr>
              <a:xfrm>
                <a:off x="5514035" y="2620465"/>
                <a:ext cx="376947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l-GR" altLang="ko-KR" sz="3600" b="1" dirty="0"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β</a:t>
                </a:r>
                <a:endParaRPr lang="ko-KR" altLang="en-US" sz="3600" dirty="0"/>
              </a:p>
            </p:txBody>
          </p:sp>
        </p:grp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0D3594F4-AD94-EA23-633B-C593D30A701D}"/>
                </a:ext>
              </a:extLst>
            </p:cNvPr>
            <p:cNvSpPr txBox="1"/>
            <p:nvPr/>
          </p:nvSpPr>
          <p:spPr>
            <a:xfrm>
              <a:off x="5509402" y="3068916"/>
              <a:ext cx="376947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l-GR" altLang="ko-KR" sz="3600" b="1" dirty="0"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γ</a:t>
              </a:r>
            </a:p>
          </p:txBody>
        </p:sp>
      </p:grpSp>
      <p:sp>
        <p:nvSpPr>
          <p:cNvPr id="91" name="내용 개체 틀 2">
            <a:extLst>
              <a:ext uri="{FF2B5EF4-FFF2-40B4-BE49-F238E27FC236}">
                <a16:creationId xmlns:a16="http://schemas.microsoft.com/office/drawing/2014/main" id="{BFD22395-65F8-7F4F-FF55-EC025EB9DBAF}"/>
              </a:ext>
            </a:extLst>
          </p:cNvPr>
          <p:cNvSpPr txBox="1">
            <a:spLocks/>
          </p:cNvSpPr>
          <p:nvPr/>
        </p:nvSpPr>
        <p:spPr>
          <a:xfrm>
            <a:off x="6331290" y="3560811"/>
            <a:ext cx="4813159" cy="6333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⇒ I = b - R -</a:t>
            </a:r>
            <a:r>
              <a:rPr lang="en-US" altLang="ko-KR" b="1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exp(- R</a:t>
            </a:r>
            <a:r>
              <a:rPr lang="en-US" altLang="ko-KR" sz="18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</a:t>
            </a:r>
            <a:r>
              <a:rPr lang="en-US" altLang="ko-KR" sz="28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b="1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· 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S ) </a:t>
            </a:r>
            <a:endParaRPr lang="ko-KR" altLang="en-US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6B7453E3-EFE3-90D5-1ADE-5BD44656A0A3}"/>
              </a:ext>
            </a:extLst>
          </p:cNvPr>
          <p:cNvSpPr txBox="1"/>
          <p:nvPr/>
        </p:nvSpPr>
        <p:spPr>
          <a:xfrm>
            <a:off x="1200151" y="3941961"/>
            <a:ext cx="37694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altLang="ko-KR" sz="3600" b="1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β</a:t>
            </a:r>
            <a:endParaRPr lang="ko-KR" altLang="en-US" sz="3600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C4D3BF80-FCE8-ADE1-559B-1AA99D593FB1}"/>
              </a:ext>
            </a:extLst>
          </p:cNvPr>
          <p:cNvSpPr txBox="1">
            <a:spLocks/>
          </p:cNvSpPr>
          <p:nvPr/>
        </p:nvSpPr>
        <p:spPr>
          <a:xfrm>
            <a:off x="4929692" y="2644437"/>
            <a:ext cx="744165" cy="10292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 err="1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dI</a:t>
            </a:r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521924-AC3F-58C9-AA11-4B8FF2CBF12F}"/>
              </a:ext>
            </a:extLst>
          </p:cNvPr>
          <p:cNvSpPr txBox="1"/>
          <p:nvPr/>
        </p:nvSpPr>
        <p:spPr>
          <a:xfrm>
            <a:off x="9733829" y="2672854"/>
            <a:ext cx="294576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1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(S = exp(- R0 · S )</a:t>
            </a:r>
            <a:r>
              <a:rPr lang="en-US" altLang="ko-KR" b="1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)</a:t>
            </a:r>
            <a:endParaRPr lang="ko-KR" altLang="en-US" dirty="0"/>
          </a:p>
        </p:txBody>
      </p: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10E51C18-EA83-AF3E-B030-AEA4D694E39E}"/>
              </a:ext>
            </a:extLst>
          </p:cNvPr>
          <p:cNvGrpSpPr/>
          <p:nvPr/>
        </p:nvGrpSpPr>
        <p:grpSpPr>
          <a:xfrm>
            <a:off x="5860711" y="4072777"/>
            <a:ext cx="6396949" cy="886604"/>
            <a:chOff x="5514327" y="4714469"/>
            <a:chExt cx="6396949" cy="88660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TextBox 94">
                  <a:extLst>
                    <a:ext uri="{FF2B5EF4-FFF2-40B4-BE49-F238E27FC236}">
                      <a16:creationId xmlns:a16="http://schemas.microsoft.com/office/drawing/2014/main" id="{B04C4878-9F6F-E3C5-7D66-6DC09C1E1878}"/>
                    </a:ext>
                  </a:extLst>
                </p:cNvPr>
                <p:cNvSpPr txBox="1"/>
                <p:nvPr/>
              </p:nvSpPr>
              <p:spPr>
                <a:xfrm>
                  <a:off x="5514327" y="5065605"/>
                  <a:ext cx="6396949" cy="53546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altLang="ko-KR" sz="2000" b="1" dirty="0">
                      <a:latin typeface="12롯데마트드림Medium" panose="02020603020101020101" pitchFamily="18" charset="-127"/>
                      <a:ea typeface="12롯데마트드림Medium" panose="02020603020101020101" pitchFamily="18" charset="-127"/>
                    </a:rPr>
                    <a:t>&amp; exp(-x) = 1  + (- x) + (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altLang="ko-KR" sz="2000" b="1" i="1" smtClean="0">
                              <a:latin typeface="Cambria Math" panose="02040503050406030204" pitchFamily="18" charset="0"/>
                              <a:ea typeface="12롯데마트드림Medium" panose="02020603020101020101" pitchFamily="18" charset="-127"/>
                            </a:rPr>
                          </m:ctrlPr>
                        </m:fPr>
                        <m:num>
                          <m:r>
                            <a:rPr lang="en-US" altLang="ko-KR" sz="2000" b="1" i="1" smtClean="0">
                              <a:latin typeface="Cambria Math" panose="02040503050406030204" pitchFamily="18" charset="0"/>
                              <a:ea typeface="12롯데마트드림Medium" panose="02020603020101020101" pitchFamily="18" charset="-127"/>
                            </a:rPr>
                            <m:t>𝟏</m:t>
                          </m:r>
                        </m:num>
                        <m:den>
                          <m:r>
                            <a:rPr lang="en-US" altLang="ko-KR" sz="2000" b="1" i="1" smtClean="0">
                              <a:latin typeface="Cambria Math" panose="02040503050406030204" pitchFamily="18" charset="0"/>
                              <a:ea typeface="12롯데마트드림Medium" panose="02020603020101020101" pitchFamily="18" charset="-127"/>
                            </a:rPr>
                            <m:t>𝟐</m:t>
                          </m:r>
                          <m:r>
                            <a:rPr lang="en-US" altLang="ko-KR" sz="2000" b="1" i="1" smtClean="0">
                              <a:latin typeface="Cambria Math" panose="02040503050406030204" pitchFamily="18" charset="0"/>
                              <a:ea typeface="12롯데마트드림Medium" panose="02020603020101020101" pitchFamily="18" charset="-127"/>
                            </a:rPr>
                            <m:t>!</m:t>
                          </m:r>
                        </m:den>
                      </m:f>
                    </m:oMath>
                  </a14:m>
                  <a:r>
                    <a:rPr lang="en-US" altLang="ko-KR" sz="2000" b="1" dirty="0">
                      <a:latin typeface="12롯데마트드림Medium" panose="02020603020101020101" pitchFamily="18" charset="-127"/>
                      <a:ea typeface="12롯데마트드림Medium" panose="02020603020101020101" pitchFamily="18" charset="-127"/>
                    </a:rPr>
                    <a:t>x^2) + · · · </a:t>
                  </a:r>
                  <a:r>
                    <a:rPr lang="ko-KR" altLang="en-US" sz="2000" b="1" dirty="0">
                      <a:latin typeface="12롯데마트드림Medium" panose="02020603020101020101" pitchFamily="18" charset="-127"/>
                      <a:ea typeface="12롯데마트드림Medium" panose="02020603020101020101" pitchFamily="18" charset="-127"/>
                    </a:rPr>
                    <a:t>를 이용</a:t>
                  </a:r>
                  <a:r>
                    <a:rPr lang="en-US" altLang="ko-KR" sz="2000" b="1" dirty="0">
                      <a:latin typeface="12롯데마트드림Medium" panose="02020603020101020101" pitchFamily="18" charset="-127"/>
                      <a:ea typeface="12롯데마트드림Medium" panose="02020603020101020101" pitchFamily="18" charset="-127"/>
                    </a:rPr>
                    <a:t>,</a:t>
                  </a:r>
                  <a:endParaRPr lang="ko-KR" altLang="en-US" dirty="0"/>
                </a:p>
              </p:txBody>
            </p:sp>
          </mc:Choice>
          <mc:Fallback xmlns="">
            <p:sp>
              <p:nvSpPr>
                <p:cNvPr id="95" name="TextBox 94">
                  <a:extLst>
                    <a:ext uri="{FF2B5EF4-FFF2-40B4-BE49-F238E27FC236}">
                      <a16:creationId xmlns:a16="http://schemas.microsoft.com/office/drawing/2014/main" id="{B04C4878-9F6F-E3C5-7D66-6DC09C1E187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14327" y="5065605"/>
                  <a:ext cx="6396949" cy="535468"/>
                </a:xfrm>
                <a:prstGeom prst="rect">
                  <a:avLst/>
                </a:prstGeom>
                <a:blipFill>
                  <a:blip r:embed="rId3"/>
                  <a:stretch>
                    <a:fillRect l="-952" b="-340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AAACDF9-D5F8-9C83-B3C1-622933B4DF01}"/>
                </a:ext>
              </a:extLst>
            </p:cNvPr>
            <p:cNvSpPr txBox="1"/>
            <p:nvPr/>
          </p:nvSpPr>
          <p:spPr>
            <a:xfrm>
              <a:off x="6769641" y="4714469"/>
              <a:ext cx="3291393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2000" b="1" dirty="0"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초기조건 대입 시</a:t>
              </a:r>
              <a:r>
                <a:rPr lang="en-US" altLang="ko-KR" sz="2000" b="1" dirty="0"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, b = 1</a:t>
              </a:r>
              <a:endParaRPr lang="ko-KR" altLang="en-US" dirty="0"/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3F01FDA3-8FA3-1561-A38D-06650D8B1BCB}"/>
              </a:ext>
            </a:extLst>
          </p:cNvPr>
          <p:cNvGrpSpPr/>
          <p:nvPr/>
        </p:nvGrpSpPr>
        <p:grpSpPr>
          <a:xfrm>
            <a:off x="5205879" y="4773364"/>
            <a:ext cx="6949189" cy="1131922"/>
            <a:chOff x="5022307" y="5408174"/>
            <a:chExt cx="6949189" cy="1131922"/>
          </a:xfrm>
        </p:grpSpPr>
        <p:sp>
          <p:nvSpPr>
            <p:cNvPr id="92" name="내용 개체 틀 2">
              <a:extLst>
                <a:ext uri="{FF2B5EF4-FFF2-40B4-BE49-F238E27FC236}">
                  <a16:creationId xmlns:a16="http://schemas.microsoft.com/office/drawing/2014/main" id="{60F34F86-B6E7-90D6-2BE0-CE0A1DC92E30}"/>
                </a:ext>
              </a:extLst>
            </p:cNvPr>
            <p:cNvSpPr txBox="1">
              <a:spLocks/>
            </p:cNvSpPr>
            <p:nvPr/>
          </p:nvSpPr>
          <p:spPr>
            <a:xfrm>
              <a:off x="5022307" y="5670119"/>
              <a:ext cx="6949189" cy="633372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altLang="ko-KR" sz="3600" dirty="0"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∴ I = 1 - R - (1 - R</a:t>
              </a:r>
              <a:r>
                <a:rPr lang="en-US" altLang="ko-KR" sz="2400" dirty="0"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0</a:t>
              </a:r>
              <a:r>
                <a:rPr lang="en-US" altLang="ko-KR" sz="3600" dirty="0"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 </a:t>
              </a:r>
              <a:r>
                <a:rPr lang="en-US" altLang="ko-KR" sz="3600" b="1" dirty="0"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· </a:t>
              </a:r>
              <a:r>
                <a:rPr lang="en-US" altLang="ko-KR" sz="3600" dirty="0"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S +        ) </a:t>
              </a:r>
              <a:endParaRPr lang="ko-KR" altLang="en-US" sz="36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endParaRPr>
            </a:p>
          </p:txBody>
        </p: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BA3272A9-2D57-027D-5A85-EBBCF22CA01D}"/>
                </a:ext>
              </a:extLst>
            </p:cNvPr>
            <p:cNvGrpSpPr/>
            <p:nvPr/>
          </p:nvGrpSpPr>
          <p:grpSpPr>
            <a:xfrm>
              <a:off x="10165598" y="5510889"/>
              <a:ext cx="1244739" cy="1029207"/>
              <a:chOff x="311285" y="2136235"/>
              <a:chExt cx="744165" cy="1029207"/>
            </a:xfrm>
          </p:grpSpPr>
          <p:sp>
            <p:nvSpPr>
              <p:cNvPr id="12" name="내용 개체 틀 2">
                <a:extLst>
                  <a:ext uri="{FF2B5EF4-FFF2-40B4-BE49-F238E27FC236}">
                    <a16:creationId xmlns:a16="http://schemas.microsoft.com/office/drawing/2014/main" id="{38158EC5-7708-3138-C6DC-7E181D3A242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1285" y="2136235"/>
                <a:ext cx="744165" cy="102920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altLang="ko-KR" sz="2800" dirty="0"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R</a:t>
                </a:r>
                <a:r>
                  <a:rPr lang="en-US" altLang="ko-KR" sz="1800" dirty="0"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0</a:t>
                </a:r>
                <a:r>
                  <a:rPr lang="en-US" altLang="ko-KR" sz="2800" dirty="0"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 </a:t>
                </a:r>
                <a:r>
                  <a:rPr lang="en-US" altLang="ko-KR" sz="2800" b="1" dirty="0"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· </a:t>
                </a:r>
                <a:r>
                  <a:rPr lang="en-US" altLang="ko-KR" sz="2800" dirty="0"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S</a:t>
                </a:r>
                <a:endParaRPr lang="en-US" altLang="ko-KR" dirty="0">
                  <a:latin typeface="12롯데마트드림Bold" panose="02020603020101020101" pitchFamily="18" charset="-127"/>
                  <a:ea typeface="12롯데마트드림Bold" panose="02020603020101020101" pitchFamily="18" charset="-127"/>
                </a:endParaRPr>
              </a:p>
            </p:txBody>
          </p:sp>
          <p:sp>
            <p:nvSpPr>
              <p:cNvPr id="13" name="내용 개체 틀 2">
                <a:extLst>
                  <a:ext uri="{FF2B5EF4-FFF2-40B4-BE49-F238E27FC236}">
                    <a16:creationId xmlns:a16="http://schemas.microsoft.com/office/drawing/2014/main" id="{59D31D3F-DF87-BEB2-06AA-40D449E0DAA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92855" y="2611928"/>
                <a:ext cx="500974" cy="51460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altLang="ko-KR" dirty="0"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2</a:t>
                </a:r>
              </a:p>
            </p:txBody>
          </p:sp>
          <p:cxnSp>
            <p:nvCxnSpPr>
              <p:cNvPr id="15" name="직선 연결선 14">
                <a:extLst>
                  <a:ext uri="{FF2B5EF4-FFF2-40B4-BE49-F238E27FC236}">
                    <a16:creationId xmlns:a16="http://schemas.microsoft.com/office/drawing/2014/main" id="{123BF53C-C3B0-7229-A206-F7A696171CE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2306" y="2573017"/>
                <a:ext cx="500974" cy="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D572F404-2EB1-D8B4-5C36-B03EF7BFC0FC}"/>
                </a:ext>
              </a:extLst>
            </p:cNvPr>
            <p:cNvSpPr txBox="1"/>
            <p:nvPr/>
          </p:nvSpPr>
          <p:spPr>
            <a:xfrm>
              <a:off x="10373824" y="5411422"/>
              <a:ext cx="279369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600" b="1" dirty="0"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2</a:t>
              </a:r>
              <a:endParaRPr lang="ko-KR" altLang="en-US" sz="1400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7408E3B6-4468-9BD1-AD88-3E4EE04CC880}"/>
                </a:ext>
              </a:extLst>
            </p:cNvPr>
            <p:cNvSpPr txBox="1"/>
            <p:nvPr/>
          </p:nvSpPr>
          <p:spPr>
            <a:xfrm>
              <a:off x="10944510" y="5408174"/>
              <a:ext cx="279369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600" b="1" dirty="0"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2</a:t>
              </a:r>
              <a:endParaRPr lang="ko-KR" altLang="en-US" sz="1400" dirty="0"/>
            </a:p>
          </p:txBody>
        </p:sp>
      </p:grp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DA31652E-5F90-345A-CCAF-7D9D2D9C3F42}"/>
              </a:ext>
            </a:extLst>
          </p:cNvPr>
          <p:cNvGrpSpPr/>
          <p:nvPr/>
        </p:nvGrpSpPr>
        <p:grpSpPr>
          <a:xfrm>
            <a:off x="5280495" y="5698549"/>
            <a:ext cx="6949189" cy="1103696"/>
            <a:chOff x="5280495" y="5815285"/>
            <a:chExt cx="6949189" cy="1103696"/>
          </a:xfrm>
        </p:grpSpPr>
        <p:sp>
          <p:nvSpPr>
            <p:cNvPr id="60" name="내용 개체 틀 2">
              <a:extLst>
                <a:ext uri="{FF2B5EF4-FFF2-40B4-BE49-F238E27FC236}">
                  <a16:creationId xmlns:a16="http://schemas.microsoft.com/office/drawing/2014/main" id="{D9BE9F49-46C2-2BA2-8751-6D437E940416}"/>
                </a:ext>
              </a:extLst>
            </p:cNvPr>
            <p:cNvSpPr txBox="1">
              <a:spLocks/>
            </p:cNvSpPr>
            <p:nvPr/>
          </p:nvSpPr>
          <p:spPr>
            <a:xfrm>
              <a:off x="5280495" y="6057437"/>
              <a:ext cx="6949189" cy="633372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altLang="ko-KR" sz="3600" dirty="0"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     =      [           - R] </a:t>
              </a:r>
              <a:r>
                <a:rPr lang="en-US" altLang="ko-KR" sz="3600" b="1" dirty="0"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· </a:t>
              </a:r>
              <a:r>
                <a:rPr lang="en-US" altLang="ko-KR" sz="3600" b="1" dirty="0"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R</a:t>
              </a:r>
              <a:r>
                <a:rPr lang="en-US" altLang="ko-KR" sz="3600" dirty="0"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  </a:t>
              </a:r>
              <a:endParaRPr lang="ko-KR" altLang="en-US" sz="36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endParaRPr>
            </a:p>
          </p:txBody>
        </p:sp>
        <p:grpSp>
          <p:nvGrpSpPr>
            <p:cNvPr id="65" name="그룹 64">
              <a:extLst>
                <a:ext uri="{FF2B5EF4-FFF2-40B4-BE49-F238E27FC236}">
                  <a16:creationId xmlns:a16="http://schemas.microsoft.com/office/drawing/2014/main" id="{535DB2CC-531E-CCF7-1C67-267109A7ED9E}"/>
                </a:ext>
              </a:extLst>
            </p:cNvPr>
            <p:cNvGrpSpPr/>
            <p:nvPr/>
          </p:nvGrpSpPr>
          <p:grpSpPr>
            <a:xfrm>
              <a:off x="6467155" y="5889774"/>
              <a:ext cx="744165" cy="1029207"/>
              <a:chOff x="379381" y="2136235"/>
              <a:chExt cx="744165" cy="1029207"/>
            </a:xfrm>
          </p:grpSpPr>
          <p:sp>
            <p:nvSpPr>
              <p:cNvPr id="66" name="내용 개체 틀 2">
                <a:extLst>
                  <a:ext uri="{FF2B5EF4-FFF2-40B4-BE49-F238E27FC236}">
                    <a16:creationId xmlns:a16="http://schemas.microsoft.com/office/drawing/2014/main" id="{C16AC4B9-8287-D5D8-C596-A7F4ED62911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79381" y="2136235"/>
                <a:ext cx="744165" cy="102920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altLang="ko-KR" sz="2800" dirty="0"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R</a:t>
                </a:r>
                <a:r>
                  <a:rPr lang="en-US" altLang="ko-KR" sz="1800" dirty="0"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0</a:t>
                </a:r>
                <a:endParaRPr lang="en-US" altLang="ko-KR" dirty="0">
                  <a:latin typeface="12롯데마트드림Bold" panose="02020603020101020101" pitchFamily="18" charset="-127"/>
                  <a:ea typeface="12롯데마트드림Bold" panose="02020603020101020101" pitchFamily="18" charset="-127"/>
                </a:endParaRPr>
              </a:p>
            </p:txBody>
          </p:sp>
          <p:sp>
            <p:nvSpPr>
              <p:cNvPr id="67" name="내용 개체 틀 2">
                <a:extLst>
                  <a:ext uri="{FF2B5EF4-FFF2-40B4-BE49-F238E27FC236}">
                    <a16:creationId xmlns:a16="http://schemas.microsoft.com/office/drawing/2014/main" id="{840342B6-752E-87D4-39EC-31A28CB7A02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47469" y="2611928"/>
                <a:ext cx="500974" cy="51460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altLang="ko-KR" dirty="0"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2</a:t>
                </a:r>
              </a:p>
            </p:txBody>
          </p:sp>
          <p:cxnSp>
            <p:nvCxnSpPr>
              <p:cNvPr id="68" name="직선 연결선 67">
                <a:extLst>
                  <a:ext uri="{FF2B5EF4-FFF2-40B4-BE49-F238E27FC236}">
                    <a16:creationId xmlns:a16="http://schemas.microsoft.com/office/drawing/2014/main" id="{3235072D-2413-B095-0F30-E959C5A5D33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8834" y="2558203"/>
                <a:ext cx="419317" cy="1481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88" name="그룹 87">
              <a:extLst>
                <a:ext uri="{FF2B5EF4-FFF2-40B4-BE49-F238E27FC236}">
                  <a16:creationId xmlns:a16="http://schemas.microsoft.com/office/drawing/2014/main" id="{8807E735-73F3-27CC-858D-6434F4E02510}"/>
                </a:ext>
              </a:extLst>
            </p:cNvPr>
            <p:cNvGrpSpPr/>
            <p:nvPr/>
          </p:nvGrpSpPr>
          <p:grpSpPr>
            <a:xfrm>
              <a:off x="7297368" y="5815285"/>
              <a:ext cx="1443016" cy="1043072"/>
              <a:chOff x="11857930" y="5243185"/>
              <a:chExt cx="1443016" cy="1043072"/>
            </a:xfrm>
          </p:grpSpPr>
          <p:sp>
            <p:nvSpPr>
              <p:cNvPr id="70" name="내용 개체 틀 2">
                <a:extLst>
                  <a:ext uri="{FF2B5EF4-FFF2-40B4-BE49-F238E27FC236}">
                    <a16:creationId xmlns:a16="http://schemas.microsoft.com/office/drawing/2014/main" id="{C272663E-825A-5E1C-8F8B-35B1FFBA7D8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857930" y="5243185"/>
                <a:ext cx="1443016" cy="102920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altLang="ko-KR" sz="2800" dirty="0"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2(R</a:t>
                </a:r>
                <a:r>
                  <a:rPr lang="en-US" altLang="ko-KR" sz="1800" dirty="0"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0</a:t>
                </a:r>
                <a:r>
                  <a:rPr lang="en-US" altLang="ko-KR" sz="2800" dirty="0"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 </a:t>
                </a:r>
                <a:r>
                  <a:rPr lang="en-US" altLang="ko-KR" b="1" dirty="0"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-1)</a:t>
                </a:r>
                <a:endParaRPr lang="en-US" altLang="ko-KR" dirty="0">
                  <a:latin typeface="12롯데마트드림Bold" panose="02020603020101020101" pitchFamily="18" charset="-127"/>
                  <a:ea typeface="12롯데마트드림Bold" panose="02020603020101020101" pitchFamily="18" charset="-127"/>
                </a:endParaRPr>
              </a:p>
            </p:txBody>
          </p:sp>
          <p:cxnSp>
            <p:nvCxnSpPr>
              <p:cNvPr id="76" name="직선 연결선 75">
                <a:extLst>
                  <a:ext uri="{FF2B5EF4-FFF2-40B4-BE49-F238E27FC236}">
                    <a16:creationId xmlns:a16="http://schemas.microsoft.com/office/drawing/2014/main" id="{B26A6617-F90E-FC61-1FA3-ECA7E10EA9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990095" y="5741488"/>
                <a:ext cx="1116217" cy="1111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4" name="내용 개체 틀 2">
                <a:extLst>
                  <a:ext uri="{FF2B5EF4-FFF2-40B4-BE49-F238E27FC236}">
                    <a16:creationId xmlns:a16="http://schemas.microsoft.com/office/drawing/2014/main" id="{2BEA32F5-841A-068E-62B8-773944A2004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373889" y="5771653"/>
                <a:ext cx="837962" cy="51460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altLang="ko-KR" sz="2800" dirty="0"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R</a:t>
                </a:r>
                <a:r>
                  <a:rPr lang="en-US" altLang="ko-KR" sz="1800" dirty="0"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0</a:t>
                </a:r>
                <a:endParaRPr lang="en-US" altLang="ko-KR" dirty="0">
                  <a:latin typeface="12롯데마트드림Bold" panose="02020603020101020101" pitchFamily="18" charset="-127"/>
                  <a:ea typeface="12롯데마트드림Bold" panose="02020603020101020101" pitchFamily="18" charset="-127"/>
                </a:endParaRPr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B858AC24-0195-D328-D7CC-441DA0D5E705}"/>
                  </a:ext>
                </a:extLst>
              </p:cNvPr>
              <p:cNvSpPr txBox="1"/>
              <p:nvPr/>
            </p:nvSpPr>
            <p:spPr>
              <a:xfrm>
                <a:off x="12591414" y="5682522"/>
                <a:ext cx="279369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1600" b="1" dirty="0">
                    <a:latin typeface="12롯데마트드림Medium" panose="02020603020101020101" pitchFamily="18" charset="-127"/>
                    <a:ea typeface="12롯데마트드림Medium" panose="02020603020101020101" pitchFamily="18" charset="-127"/>
                  </a:rPr>
                  <a:t>2</a:t>
                </a:r>
                <a:endParaRPr lang="ko-KR" altLang="en-US" sz="1400" dirty="0"/>
              </a:p>
            </p:txBody>
          </p:sp>
        </p:grpSp>
      </p:grpSp>
      <p:sp>
        <p:nvSpPr>
          <p:cNvPr id="89" name="TextBox 88">
            <a:extLst>
              <a:ext uri="{FF2B5EF4-FFF2-40B4-BE49-F238E27FC236}">
                <a16:creationId xmlns:a16="http://schemas.microsoft.com/office/drawing/2014/main" id="{4CC57329-7C23-0796-062B-EE35AFB895DF}"/>
              </a:ext>
            </a:extLst>
          </p:cNvPr>
          <p:cNvSpPr txBox="1"/>
          <p:nvPr/>
        </p:nvSpPr>
        <p:spPr>
          <a:xfrm>
            <a:off x="6676097" y="5678463"/>
            <a:ext cx="27936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1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2</a:t>
            </a:r>
            <a:endParaRPr lang="ko-KR" altLang="en-US" sz="1400" dirty="0"/>
          </a:p>
        </p:txBody>
      </p:sp>
      <p:sp>
        <p:nvSpPr>
          <p:cNvPr id="97" name="내용 개체 틀 2">
            <a:extLst>
              <a:ext uri="{FF2B5EF4-FFF2-40B4-BE49-F238E27FC236}">
                <a16:creationId xmlns:a16="http://schemas.microsoft.com/office/drawing/2014/main" id="{324AD94A-2281-B4DA-FE86-BA9A838CFA17}"/>
              </a:ext>
            </a:extLst>
          </p:cNvPr>
          <p:cNvSpPr txBox="1">
            <a:spLocks/>
          </p:cNvSpPr>
          <p:nvPr/>
        </p:nvSpPr>
        <p:spPr>
          <a:xfrm>
            <a:off x="6439716" y="222292"/>
            <a:ext cx="5505855" cy="5846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24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초기 조건</a:t>
            </a:r>
            <a:r>
              <a:rPr lang="en-US" altLang="ko-KR" sz="24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S(0) = 1  /  I(0) = 0 / R(t) = 0</a:t>
            </a:r>
            <a:endParaRPr lang="ko-KR" altLang="en-US" sz="240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2BCCC98-BA18-3816-7698-E2EE60A03602}"/>
              </a:ext>
            </a:extLst>
          </p:cNvPr>
          <p:cNvSpPr/>
          <p:nvPr/>
        </p:nvSpPr>
        <p:spPr>
          <a:xfrm>
            <a:off x="646889" y="457197"/>
            <a:ext cx="2621605" cy="308441"/>
          </a:xfrm>
          <a:prstGeom prst="rect">
            <a:avLst/>
          </a:prstGeom>
          <a:solidFill>
            <a:srgbClr val="FFFF99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1A343635-F46A-E362-CE4A-42CB963FB0EE}"/>
              </a:ext>
            </a:extLst>
          </p:cNvPr>
          <p:cNvSpPr/>
          <p:nvPr/>
        </p:nvSpPr>
        <p:spPr>
          <a:xfrm>
            <a:off x="3268495" y="461097"/>
            <a:ext cx="2371120" cy="311330"/>
          </a:xfrm>
          <a:prstGeom prst="rect">
            <a:avLst/>
          </a:prstGeom>
          <a:solidFill>
            <a:srgbClr val="FFFF99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3" name="제목 1">
            <a:extLst>
              <a:ext uri="{FF2B5EF4-FFF2-40B4-BE49-F238E27FC236}">
                <a16:creationId xmlns:a16="http://schemas.microsoft.com/office/drawing/2014/main" id="{4096343E-27F1-1778-08D8-C68576921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006" y="0"/>
            <a:ext cx="7830763" cy="1029207"/>
          </a:xfrm>
        </p:spPr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SIR model - Theory</a:t>
            </a:r>
            <a:endParaRPr lang="ko-KR" altLang="en-US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40563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7BC782-64CB-EAF6-F613-268B2184ED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그룹 112">
            <a:extLst>
              <a:ext uri="{FF2B5EF4-FFF2-40B4-BE49-F238E27FC236}">
                <a16:creationId xmlns:a16="http://schemas.microsoft.com/office/drawing/2014/main" id="{8D467548-0833-8EAD-F665-6B3221735CDC}"/>
              </a:ext>
            </a:extLst>
          </p:cNvPr>
          <p:cNvGrpSpPr/>
          <p:nvPr/>
        </p:nvGrpSpPr>
        <p:grpSpPr>
          <a:xfrm>
            <a:off x="437136" y="2283213"/>
            <a:ext cx="6810579" cy="741761"/>
            <a:chOff x="437136" y="2049040"/>
            <a:chExt cx="6810579" cy="741761"/>
          </a:xfrm>
        </p:grpSpPr>
        <p:sp>
          <p:nvSpPr>
            <p:cNvPr id="102" name="내용 개체 틀 2">
              <a:extLst>
                <a:ext uri="{FF2B5EF4-FFF2-40B4-BE49-F238E27FC236}">
                  <a16:creationId xmlns:a16="http://schemas.microsoft.com/office/drawing/2014/main" id="{B2462AFC-F483-98E4-F415-A5CA2189EBC7}"/>
                </a:ext>
              </a:extLst>
            </p:cNvPr>
            <p:cNvSpPr txBox="1">
              <a:spLocks/>
            </p:cNvSpPr>
            <p:nvPr/>
          </p:nvSpPr>
          <p:spPr>
            <a:xfrm>
              <a:off x="437136" y="2226527"/>
              <a:ext cx="6810579" cy="564274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ko-KR" dirty="0"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t’ =    </a:t>
              </a:r>
              <a:r>
                <a:rPr lang="en-US" altLang="ko-KR" b="1" dirty="0"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·</a:t>
              </a:r>
              <a:r>
                <a:rPr lang="en-US" altLang="ko-KR" dirty="0"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 t</a:t>
              </a:r>
            </a:p>
            <a:p>
              <a:pPr marL="0" indent="0">
                <a:buNone/>
              </a:pPr>
              <a:endPara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endParaRPr>
            </a:p>
            <a:p>
              <a:pPr marL="0" indent="0">
                <a:buNone/>
              </a:pPr>
              <a:endPara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endParaRP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57D9B263-4A0B-54A7-1D89-01DBA41707CF}"/>
                </a:ext>
              </a:extLst>
            </p:cNvPr>
            <p:cNvSpPr txBox="1"/>
            <p:nvPr/>
          </p:nvSpPr>
          <p:spPr>
            <a:xfrm>
              <a:off x="1141585" y="2049040"/>
              <a:ext cx="376947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l-GR" altLang="ko-KR" sz="3600" b="1" dirty="0"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γ</a:t>
              </a:r>
            </a:p>
          </p:txBody>
        </p:sp>
      </p:grpSp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8461C49C-752E-9A8F-2223-30D651424700}"/>
              </a:ext>
            </a:extLst>
          </p:cNvPr>
          <p:cNvGrpSpPr/>
          <p:nvPr/>
        </p:nvGrpSpPr>
        <p:grpSpPr>
          <a:xfrm>
            <a:off x="578825" y="3355005"/>
            <a:ext cx="10087582" cy="1292765"/>
            <a:chOff x="311286" y="2136235"/>
            <a:chExt cx="10087582" cy="1292765"/>
          </a:xfrm>
        </p:grpSpPr>
        <p:grpSp>
          <p:nvGrpSpPr>
            <p:cNvPr id="107" name="그룹 106">
              <a:extLst>
                <a:ext uri="{FF2B5EF4-FFF2-40B4-BE49-F238E27FC236}">
                  <a16:creationId xmlns:a16="http://schemas.microsoft.com/office/drawing/2014/main" id="{B663A8BE-47C7-EA34-CF70-7CB085FA9C5D}"/>
                </a:ext>
              </a:extLst>
            </p:cNvPr>
            <p:cNvGrpSpPr/>
            <p:nvPr/>
          </p:nvGrpSpPr>
          <p:grpSpPr>
            <a:xfrm>
              <a:off x="311286" y="2136235"/>
              <a:ext cx="603114" cy="1029207"/>
              <a:chOff x="311286" y="2136235"/>
              <a:chExt cx="603114" cy="1029207"/>
            </a:xfrm>
          </p:grpSpPr>
          <p:sp>
            <p:nvSpPr>
              <p:cNvPr id="110" name="내용 개체 틀 2">
                <a:extLst>
                  <a:ext uri="{FF2B5EF4-FFF2-40B4-BE49-F238E27FC236}">
                    <a16:creationId xmlns:a16="http://schemas.microsoft.com/office/drawing/2014/main" id="{04F821AA-8492-5A3C-3A67-A40575C815F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1286" y="2136235"/>
                <a:ext cx="603114" cy="102920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altLang="ko-KR" dirty="0" err="1"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dR</a:t>
                </a:r>
                <a:endParaRPr lang="en-US" altLang="ko-KR" dirty="0">
                  <a:latin typeface="12롯데마트드림Bold" panose="02020603020101020101" pitchFamily="18" charset="-127"/>
                  <a:ea typeface="12롯데마트드림Bold" panose="02020603020101020101" pitchFamily="18" charset="-127"/>
                </a:endParaRPr>
              </a:p>
            </p:txBody>
          </p:sp>
          <p:sp>
            <p:nvSpPr>
              <p:cNvPr id="111" name="내용 개체 틀 2">
                <a:extLst>
                  <a:ext uri="{FF2B5EF4-FFF2-40B4-BE49-F238E27FC236}">
                    <a16:creationId xmlns:a16="http://schemas.microsoft.com/office/drawing/2014/main" id="{97F1F1D8-9216-F926-562A-077AA71CC7A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1286" y="2573018"/>
                <a:ext cx="603114" cy="51460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altLang="ko-KR" dirty="0"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dt’</a:t>
                </a:r>
              </a:p>
            </p:txBody>
          </p:sp>
          <p:cxnSp>
            <p:nvCxnSpPr>
              <p:cNvPr id="112" name="직선 연결선 111">
                <a:extLst>
                  <a:ext uri="{FF2B5EF4-FFF2-40B4-BE49-F238E27FC236}">
                    <a16:creationId xmlns:a16="http://schemas.microsoft.com/office/drawing/2014/main" id="{071B547C-8B5F-2123-9822-C8EA7EDC45D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8834" y="2573017"/>
                <a:ext cx="389106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08" name="내용 개체 틀 2">
              <a:extLst>
                <a:ext uri="{FF2B5EF4-FFF2-40B4-BE49-F238E27FC236}">
                  <a16:creationId xmlns:a16="http://schemas.microsoft.com/office/drawing/2014/main" id="{375F1E66-E73C-CCA9-CB3A-8C00C2AD79BC}"/>
                </a:ext>
              </a:extLst>
            </p:cNvPr>
            <p:cNvSpPr txBox="1">
              <a:spLocks/>
            </p:cNvSpPr>
            <p:nvPr/>
          </p:nvSpPr>
          <p:spPr>
            <a:xfrm>
              <a:off x="875490" y="2399793"/>
              <a:ext cx="9523378" cy="1029207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altLang="ko-KR" dirty="0"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= I(t’)</a:t>
              </a:r>
              <a:endParaRPr lang="el-GR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endParaRPr>
            </a:p>
            <a:p>
              <a:pPr marL="0" indent="0">
                <a:buFont typeface="Arial" panose="020B0604020202020204" pitchFamily="34" charset="0"/>
                <a:buNone/>
              </a:pPr>
              <a:r>
                <a:rPr lang="en-US" altLang="ko-KR" dirty="0"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 </a:t>
              </a:r>
              <a:endPara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endParaRPr>
            </a:p>
          </p:txBody>
        </p:sp>
      </p:grpSp>
      <p:grpSp>
        <p:nvGrpSpPr>
          <p:cNvPr id="179" name="그룹 178">
            <a:extLst>
              <a:ext uri="{FF2B5EF4-FFF2-40B4-BE49-F238E27FC236}">
                <a16:creationId xmlns:a16="http://schemas.microsoft.com/office/drawing/2014/main" id="{E396525B-33D7-7ADD-A1B2-C6B16BBA0D61}"/>
              </a:ext>
            </a:extLst>
          </p:cNvPr>
          <p:cNvGrpSpPr/>
          <p:nvPr/>
        </p:nvGrpSpPr>
        <p:grpSpPr>
          <a:xfrm>
            <a:off x="349620" y="1058931"/>
            <a:ext cx="7320957" cy="861135"/>
            <a:chOff x="349620" y="932467"/>
            <a:chExt cx="7320957" cy="861135"/>
          </a:xfrm>
        </p:grpSpPr>
        <p:sp>
          <p:nvSpPr>
            <p:cNvPr id="101" name="내용 개체 틀 2">
              <a:extLst>
                <a:ext uri="{FF2B5EF4-FFF2-40B4-BE49-F238E27FC236}">
                  <a16:creationId xmlns:a16="http://schemas.microsoft.com/office/drawing/2014/main" id="{3375D4F2-ADFF-A965-4589-164C527A6DAD}"/>
                </a:ext>
              </a:extLst>
            </p:cNvPr>
            <p:cNvSpPr txBox="1">
              <a:spLocks/>
            </p:cNvSpPr>
            <p:nvPr/>
          </p:nvSpPr>
          <p:spPr>
            <a:xfrm>
              <a:off x="4516872" y="1120618"/>
              <a:ext cx="489577" cy="564274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ko-KR" sz="3200" dirty="0"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&amp;</a:t>
              </a:r>
            </a:p>
            <a:p>
              <a:pPr marL="0" indent="0">
                <a:buNone/>
              </a:pPr>
              <a:endPara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endParaRPr>
            </a:p>
            <a:p>
              <a:pPr marL="0" indent="0">
                <a:buNone/>
              </a:pPr>
              <a:endPara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endParaRPr>
            </a:p>
          </p:txBody>
        </p:sp>
        <p:pic>
          <p:nvPicPr>
            <p:cNvPr id="119" name="그림 118" descr="폰트, 화이트, 텍스트, 타이포그래피이(가) 표시된 사진&#10;&#10;자동 생성된 설명">
              <a:extLst>
                <a:ext uri="{FF2B5EF4-FFF2-40B4-BE49-F238E27FC236}">
                  <a16:creationId xmlns:a16="http://schemas.microsoft.com/office/drawing/2014/main" id="{0AC44AF2-C342-D313-B084-579B06DE2C1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9620" y="932467"/>
              <a:ext cx="3924640" cy="861135"/>
            </a:xfrm>
            <a:prstGeom prst="rect">
              <a:avLst/>
            </a:prstGeom>
          </p:spPr>
        </p:pic>
        <p:pic>
          <p:nvPicPr>
            <p:cNvPr id="121" name="그림 120" descr="폰트, 텍스트, 화이트, 상징이(가) 표시된 사진&#10;&#10;자동 생성된 설명">
              <a:extLst>
                <a:ext uri="{FF2B5EF4-FFF2-40B4-BE49-F238E27FC236}">
                  <a16:creationId xmlns:a16="http://schemas.microsoft.com/office/drawing/2014/main" id="{3A85CDF2-8216-8C09-C404-339312B9A68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49061" y="1006986"/>
              <a:ext cx="2421516" cy="734965"/>
            </a:xfrm>
            <a:prstGeom prst="rect">
              <a:avLst/>
            </a:prstGeom>
          </p:spPr>
        </p:pic>
      </p:grpSp>
      <p:grpSp>
        <p:nvGrpSpPr>
          <p:cNvPr id="140" name="그룹 139">
            <a:extLst>
              <a:ext uri="{FF2B5EF4-FFF2-40B4-BE49-F238E27FC236}">
                <a16:creationId xmlns:a16="http://schemas.microsoft.com/office/drawing/2014/main" id="{3B5C5804-9E70-4410-AA0A-B4803F6CA436}"/>
              </a:ext>
            </a:extLst>
          </p:cNvPr>
          <p:cNvGrpSpPr/>
          <p:nvPr/>
        </p:nvGrpSpPr>
        <p:grpSpPr>
          <a:xfrm>
            <a:off x="2846639" y="2245200"/>
            <a:ext cx="10066154" cy="1241711"/>
            <a:chOff x="2583993" y="2048443"/>
            <a:chExt cx="10066154" cy="1241711"/>
          </a:xfrm>
        </p:grpSpPr>
        <p:grpSp>
          <p:nvGrpSpPr>
            <p:cNvPr id="117" name="그룹 116">
              <a:extLst>
                <a:ext uri="{FF2B5EF4-FFF2-40B4-BE49-F238E27FC236}">
                  <a16:creationId xmlns:a16="http://schemas.microsoft.com/office/drawing/2014/main" id="{8DD84E75-3364-3324-7B71-2F17906F2C2A}"/>
                </a:ext>
              </a:extLst>
            </p:cNvPr>
            <p:cNvGrpSpPr/>
            <p:nvPr/>
          </p:nvGrpSpPr>
          <p:grpSpPr>
            <a:xfrm>
              <a:off x="2583993" y="2057160"/>
              <a:ext cx="709428" cy="1029207"/>
              <a:chOff x="8307421" y="1157777"/>
              <a:chExt cx="709428" cy="1029207"/>
            </a:xfrm>
          </p:grpSpPr>
          <p:sp>
            <p:nvSpPr>
              <p:cNvPr id="114" name="내용 개체 틀 2">
                <a:extLst>
                  <a:ext uri="{FF2B5EF4-FFF2-40B4-BE49-F238E27FC236}">
                    <a16:creationId xmlns:a16="http://schemas.microsoft.com/office/drawing/2014/main" id="{EB747857-6663-8521-77D4-94CCD0CC384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413735" y="1157777"/>
                <a:ext cx="603114" cy="102920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altLang="ko-KR" dirty="0"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d</a:t>
                </a:r>
              </a:p>
            </p:txBody>
          </p:sp>
          <p:sp>
            <p:nvSpPr>
              <p:cNvPr id="115" name="내용 개체 틀 2">
                <a:extLst>
                  <a:ext uri="{FF2B5EF4-FFF2-40B4-BE49-F238E27FC236}">
                    <a16:creationId xmlns:a16="http://schemas.microsoft.com/office/drawing/2014/main" id="{22BEEFD7-3EAE-CABF-8343-F6EEDDCA113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07421" y="1589318"/>
                <a:ext cx="603114" cy="51460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altLang="ko-KR" dirty="0"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dt</a:t>
                </a:r>
              </a:p>
            </p:txBody>
          </p:sp>
          <p:cxnSp>
            <p:nvCxnSpPr>
              <p:cNvPr id="116" name="직선 연결선 115">
                <a:extLst>
                  <a:ext uri="{FF2B5EF4-FFF2-40B4-BE49-F238E27FC236}">
                    <a16:creationId xmlns:a16="http://schemas.microsoft.com/office/drawing/2014/main" id="{C97F12AE-9F32-CF38-ABFA-1754DB09F6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94969" y="1589317"/>
                <a:ext cx="389106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22" name="내용 개체 틀 2">
              <a:extLst>
                <a:ext uri="{FF2B5EF4-FFF2-40B4-BE49-F238E27FC236}">
                  <a16:creationId xmlns:a16="http://schemas.microsoft.com/office/drawing/2014/main" id="{594580D0-C1E8-EAB2-E5BB-8392AF7CBA1C}"/>
                </a:ext>
              </a:extLst>
            </p:cNvPr>
            <p:cNvSpPr txBox="1">
              <a:spLocks/>
            </p:cNvSpPr>
            <p:nvPr/>
          </p:nvSpPr>
          <p:spPr>
            <a:xfrm>
              <a:off x="3126769" y="2260947"/>
              <a:ext cx="9523378" cy="1029207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altLang="ko-KR" dirty="0"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=       ·      =      ·</a:t>
              </a:r>
              <a:endParaRPr lang="el-GR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endParaRPr>
            </a:p>
            <a:p>
              <a:pPr marL="0" indent="0">
                <a:buFont typeface="Arial" panose="020B0604020202020204" pitchFamily="34" charset="0"/>
                <a:buNone/>
              </a:pPr>
              <a:r>
                <a:rPr lang="en-US" altLang="ko-KR" dirty="0"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 </a:t>
              </a:r>
              <a:endPara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endParaRPr>
            </a:p>
          </p:txBody>
        </p:sp>
        <p:grpSp>
          <p:nvGrpSpPr>
            <p:cNvPr id="123" name="그룹 122">
              <a:extLst>
                <a:ext uri="{FF2B5EF4-FFF2-40B4-BE49-F238E27FC236}">
                  <a16:creationId xmlns:a16="http://schemas.microsoft.com/office/drawing/2014/main" id="{A5C4B5F3-8CD4-B016-70D3-D02EEC29B506}"/>
                </a:ext>
              </a:extLst>
            </p:cNvPr>
            <p:cNvGrpSpPr/>
            <p:nvPr/>
          </p:nvGrpSpPr>
          <p:grpSpPr>
            <a:xfrm>
              <a:off x="3531985" y="2059088"/>
              <a:ext cx="709428" cy="1029207"/>
              <a:chOff x="8307421" y="1157777"/>
              <a:chExt cx="709428" cy="1029207"/>
            </a:xfrm>
          </p:grpSpPr>
          <p:sp>
            <p:nvSpPr>
              <p:cNvPr id="124" name="내용 개체 틀 2">
                <a:extLst>
                  <a:ext uri="{FF2B5EF4-FFF2-40B4-BE49-F238E27FC236}">
                    <a16:creationId xmlns:a16="http://schemas.microsoft.com/office/drawing/2014/main" id="{8FA9C5D4-1EE5-DF49-6145-20F437D4920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413735" y="1157777"/>
                <a:ext cx="603114" cy="102920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altLang="ko-KR" dirty="0"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d</a:t>
                </a:r>
              </a:p>
            </p:txBody>
          </p:sp>
          <p:sp>
            <p:nvSpPr>
              <p:cNvPr id="125" name="내용 개체 틀 2">
                <a:extLst>
                  <a:ext uri="{FF2B5EF4-FFF2-40B4-BE49-F238E27FC236}">
                    <a16:creationId xmlns:a16="http://schemas.microsoft.com/office/drawing/2014/main" id="{3C83DA8D-ECE5-80C2-C2FD-C076422E2B3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07421" y="1589318"/>
                <a:ext cx="603114" cy="51460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altLang="ko-KR" dirty="0"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dt’</a:t>
                </a:r>
              </a:p>
            </p:txBody>
          </p:sp>
          <p:cxnSp>
            <p:nvCxnSpPr>
              <p:cNvPr id="126" name="직선 연결선 125">
                <a:extLst>
                  <a:ext uri="{FF2B5EF4-FFF2-40B4-BE49-F238E27FC236}">
                    <a16:creationId xmlns:a16="http://schemas.microsoft.com/office/drawing/2014/main" id="{04786A6B-7726-F4BA-1CEE-ECFCD132848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94969" y="1589317"/>
                <a:ext cx="389106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27" name="그룹 126">
              <a:extLst>
                <a:ext uri="{FF2B5EF4-FFF2-40B4-BE49-F238E27FC236}">
                  <a16:creationId xmlns:a16="http://schemas.microsoft.com/office/drawing/2014/main" id="{4FA70D58-24BC-AC4A-86A9-FF02F2337183}"/>
                </a:ext>
              </a:extLst>
            </p:cNvPr>
            <p:cNvGrpSpPr/>
            <p:nvPr/>
          </p:nvGrpSpPr>
          <p:grpSpPr>
            <a:xfrm>
              <a:off x="4281961" y="2059902"/>
              <a:ext cx="639092" cy="1029207"/>
              <a:chOff x="8307421" y="1157777"/>
              <a:chExt cx="639092" cy="1029207"/>
            </a:xfrm>
          </p:grpSpPr>
          <p:sp>
            <p:nvSpPr>
              <p:cNvPr id="128" name="내용 개체 틀 2">
                <a:extLst>
                  <a:ext uri="{FF2B5EF4-FFF2-40B4-BE49-F238E27FC236}">
                    <a16:creationId xmlns:a16="http://schemas.microsoft.com/office/drawing/2014/main" id="{442CE647-5487-0B08-CC8D-F8E3FC36B6A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43399" y="1157777"/>
                <a:ext cx="603114" cy="102920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altLang="ko-KR" dirty="0"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dt’</a:t>
                </a:r>
              </a:p>
            </p:txBody>
          </p:sp>
          <p:sp>
            <p:nvSpPr>
              <p:cNvPr id="129" name="내용 개체 틀 2">
                <a:extLst>
                  <a:ext uri="{FF2B5EF4-FFF2-40B4-BE49-F238E27FC236}">
                    <a16:creationId xmlns:a16="http://schemas.microsoft.com/office/drawing/2014/main" id="{593DB776-5231-C0E3-8070-8CE68B18C08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07421" y="1589318"/>
                <a:ext cx="603114" cy="51460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altLang="ko-KR" dirty="0"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dt</a:t>
                </a:r>
              </a:p>
            </p:txBody>
          </p:sp>
          <p:cxnSp>
            <p:nvCxnSpPr>
              <p:cNvPr id="130" name="직선 연결선 129">
                <a:extLst>
                  <a:ext uri="{FF2B5EF4-FFF2-40B4-BE49-F238E27FC236}">
                    <a16:creationId xmlns:a16="http://schemas.microsoft.com/office/drawing/2014/main" id="{7D6F6C0E-DCED-9515-B355-ADBAC8AC15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94969" y="1589317"/>
                <a:ext cx="389106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35" name="그룹 134">
              <a:extLst>
                <a:ext uri="{FF2B5EF4-FFF2-40B4-BE49-F238E27FC236}">
                  <a16:creationId xmlns:a16="http://schemas.microsoft.com/office/drawing/2014/main" id="{A3344F31-DD2E-6038-BEB5-643818469E18}"/>
                </a:ext>
              </a:extLst>
            </p:cNvPr>
            <p:cNvGrpSpPr/>
            <p:nvPr/>
          </p:nvGrpSpPr>
          <p:grpSpPr>
            <a:xfrm>
              <a:off x="5077869" y="2048443"/>
              <a:ext cx="709428" cy="1029207"/>
              <a:chOff x="8307421" y="1157777"/>
              <a:chExt cx="709428" cy="1029207"/>
            </a:xfrm>
          </p:grpSpPr>
          <p:sp>
            <p:nvSpPr>
              <p:cNvPr id="136" name="내용 개체 틀 2">
                <a:extLst>
                  <a:ext uri="{FF2B5EF4-FFF2-40B4-BE49-F238E27FC236}">
                    <a16:creationId xmlns:a16="http://schemas.microsoft.com/office/drawing/2014/main" id="{3F9575F7-3F62-05C5-AA88-8401C87ED72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413735" y="1157777"/>
                <a:ext cx="603114" cy="102920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altLang="ko-KR" dirty="0"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d</a:t>
                </a:r>
              </a:p>
            </p:txBody>
          </p:sp>
          <p:sp>
            <p:nvSpPr>
              <p:cNvPr id="137" name="내용 개체 틀 2">
                <a:extLst>
                  <a:ext uri="{FF2B5EF4-FFF2-40B4-BE49-F238E27FC236}">
                    <a16:creationId xmlns:a16="http://schemas.microsoft.com/office/drawing/2014/main" id="{19B6C154-02C4-6F8A-5C5E-214240EE120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07421" y="1589318"/>
                <a:ext cx="603114" cy="51460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altLang="ko-KR" dirty="0"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dt’</a:t>
                </a:r>
              </a:p>
            </p:txBody>
          </p:sp>
          <p:cxnSp>
            <p:nvCxnSpPr>
              <p:cNvPr id="138" name="직선 연결선 137">
                <a:extLst>
                  <a:ext uri="{FF2B5EF4-FFF2-40B4-BE49-F238E27FC236}">
                    <a16:creationId xmlns:a16="http://schemas.microsoft.com/office/drawing/2014/main" id="{568775FA-9A53-D9FD-B705-19C7C4DC7E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94969" y="1589317"/>
                <a:ext cx="389106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FF328688-4D02-2C11-F04C-4A8468D761A4}"/>
                </a:ext>
              </a:extLst>
            </p:cNvPr>
            <p:cNvSpPr txBox="1"/>
            <p:nvPr/>
          </p:nvSpPr>
          <p:spPr>
            <a:xfrm>
              <a:off x="5787297" y="2076519"/>
              <a:ext cx="376947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l-GR" altLang="ko-KR" sz="3600" b="1" dirty="0"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γ</a:t>
              </a:r>
            </a:p>
          </p:txBody>
        </p:sp>
      </p:grpSp>
      <p:sp>
        <p:nvSpPr>
          <p:cNvPr id="142" name="TextBox 141">
            <a:extLst>
              <a:ext uri="{FF2B5EF4-FFF2-40B4-BE49-F238E27FC236}">
                <a16:creationId xmlns:a16="http://schemas.microsoft.com/office/drawing/2014/main" id="{D30E5BAE-1DE6-4C0F-7CFE-22A2655EB2A6}"/>
              </a:ext>
            </a:extLst>
          </p:cNvPr>
          <p:cNvSpPr txBox="1"/>
          <p:nvPr/>
        </p:nvSpPr>
        <p:spPr>
          <a:xfrm>
            <a:off x="2190495" y="2444232"/>
            <a:ext cx="651266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→                                           </a:t>
            </a:r>
            <a:endParaRPr lang="ko-KR" altLang="en-US" dirty="0"/>
          </a:p>
        </p:txBody>
      </p:sp>
      <p:pic>
        <p:nvPicPr>
          <p:cNvPr id="186" name="그림 185" descr="폰트, 화이트, 타이포그래피이(가) 표시된 사진&#10;&#10;자동 생성된 설명">
            <a:extLst>
              <a:ext uri="{FF2B5EF4-FFF2-40B4-BE49-F238E27FC236}">
                <a16:creationId xmlns:a16="http://schemas.microsoft.com/office/drawing/2014/main" id="{BDBECFD1-B128-B07A-4F3E-9315A4D238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892" y="4433757"/>
            <a:ext cx="6564366" cy="1227394"/>
          </a:xfrm>
          <a:prstGeom prst="rect">
            <a:avLst/>
          </a:prstGeom>
        </p:spPr>
      </p:pic>
      <p:sp>
        <p:nvSpPr>
          <p:cNvPr id="187" name="원형: 비어 있음 186">
            <a:extLst>
              <a:ext uri="{FF2B5EF4-FFF2-40B4-BE49-F238E27FC236}">
                <a16:creationId xmlns:a16="http://schemas.microsoft.com/office/drawing/2014/main" id="{DB2573F0-A0C9-C4CE-3512-B232B6FC8773}"/>
              </a:ext>
            </a:extLst>
          </p:cNvPr>
          <p:cNvSpPr/>
          <p:nvPr/>
        </p:nvSpPr>
        <p:spPr>
          <a:xfrm>
            <a:off x="2310250" y="4402520"/>
            <a:ext cx="603114" cy="1227394"/>
          </a:xfrm>
          <a:prstGeom prst="donut">
            <a:avLst>
              <a:gd name="adj" fmla="val 371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8" name="원형: 비어 있음 187">
            <a:extLst>
              <a:ext uri="{FF2B5EF4-FFF2-40B4-BE49-F238E27FC236}">
                <a16:creationId xmlns:a16="http://schemas.microsoft.com/office/drawing/2014/main" id="{A5CEE3D3-21D5-6269-DD95-ABAB51997489}"/>
              </a:ext>
            </a:extLst>
          </p:cNvPr>
          <p:cNvSpPr/>
          <p:nvPr/>
        </p:nvSpPr>
        <p:spPr>
          <a:xfrm>
            <a:off x="3207660" y="4267483"/>
            <a:ext cx="1714468" cy="1227394"/>
          </a:xfrm>
          <a:prstGeom prst="donut">
            <a:avLst>
              <a:gd name="adj" fmla="val 2116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189" name="그룹 188">
            <a:extLst>
              <a:ext uri="{FF2B5EF4-FFF2-40B4-BE49-F238E27FC236}">
                <a16:creationId xmlns:a16="http://schemas.microsoft.com/office/drawing/2014/main" id="{E3CE87EA-5A08-E510-738A-568C781A8210}"/>
              </a:ext>
            </a:extLst>
          </p:cNvPr>
          <p:cNvGrpSpPr/>
          <p:nvPr/>
        </p:nvGrpSpPr>
        <p:grpSpPr>
          <a:xfrm>
            <a:off x="1141585" y="4405176"/>
            <a:ext cx="6949189" cy="2081266"/>
            <a:chOff x="5280495" y="4609543"/>
            <a:chExt cx="6949189" cy="2081266"/>
          </a:xfrm>
        </p:grpSpPr>
        <p:sp>
          <p:nvSpPr>
            <p:cNvPr id="190" name="내용 개체 틀 2">
              <a:extLst>
                <a:ext uri="{FF2B5EF4-FFF2-40B4-BE49-F238E27FC236}">
                  <a16:creationId xmlns:a16="http://schemas.microsoft.com/office/drawing/2014/main" id="{3F37234F-9D0B-6459-4A21-E5C659B5F07C}"/>
                </a:ext>
              </a:extLst>
            </p:cNvPr>
            <p:cNvSpPr txBox="1">
              <a:spLocks/>
            </p:cNvSpPr>
            <p:nvPr/>
          </p:nvSpPr>
          <p:spPr>
            <a:xfrm>
              <a:off x="5280495" y="6057437"/>
              <a:ext cx="6949189" cy="633372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altLang="ko-KR" sz="3600" dirty="0"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     = </a:t>
              </a:r>
              <a:r>
                <a:rPr lang="en-US" altLang="ko-KR" sz="3600" dirty="0">
                  <a:solidFill>
                    <a:srgbClr val="FF0000"/>
                  </a:solidFill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A</a:t>
              </a:r>
              <a:r>
                <a:rPr lang="en-US" altLang="ko-KR" sz="3600" dirty="0"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 [ </a:t>
              </a:r>
              <a:r>
                <a:rPr lang="en-US" altLang="ko-KR" sz="3600" dirty="0">
                  <a:solidFill>
                    <a:srgbClr val="0070C0"/>
                  </a:solidFill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B</a:t>
              </a:r>
              <a:r>
                <a:rPr lang="en-US" altLang="ko-KR" sz="3600" dirty="0"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 - R ] </a:t>
              </a:r>
              <a:r>
                <a:rPr lang="en-US" altLang="ko-KR" sz="3600" b="1" dirty="0"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· </a:t>
              </a:r>
              <a:r>
                <a:rPr lang="en-US" altLang="ko-KR" sz="3600" b="1" dirty="0"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R</a:t>
              </a:r>
              <a:r>
                <a:rPr lang="en-US" altLang="ko-KR" sz="3600" dirty="0"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  </a:t>
              </a:r>
              <a:endParaRPr lang="ko-KR" altLang="en-US" sz="36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endParaRPr>
            </a:p>
          </p:txBody>
        </p: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80C7CCD6-D23F-1645-6AB4-392BFC336880}"/>
                </a:ext>
              </a:extLst>
            </p:cNvPr>
            <p:cNvSpPr txBox="1"/>
            <p:nvPr/>
          </p:nvSpPr>
          <p:spPr>
            <a:xfrm>
              <a:off x="6706180" y="4609543"/>
              <a:ext cx="279369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600" b="1" dirty="0"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2</a:t>
              </a:r>
              <a:endParaRPr lang="ko-KR" altLang="en-US" sz="1400" dirty="0"/>
            </a:p>
          </p:txBody>
        </p:sp>
      </p:grpSp>
      <p:pic>
        <p:nvPicPr>
          <p:cNvPr id="201" name="그림 200" descr="폰트, 화이트, 텍스트, 서예이(가) 표시된 사진&#10;&#10;자동 생성된 설명">
            <a:extLst>
              <a:ext uri="{FF2B5EF4-FFF2-40B4-BE49-F238E27FC236}">
                <a16:creationId xmlns:a16="http://schemas.microsoft.com/office/drawing/2014/main" id="{9A6AFEE4-FC9E-ECA1-8EE3-AB083839901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2197" y="4844485"/>
            <a:ext cx="4197376" cy="1300784"/>
          </a:xfrm>
          <a:prstGeom prst="rect">
            <a:avLst/>
          </a:prstGeom>
        </p:spPr>
      </p:pic>
      <p:pic>
        <p:nvPicPr>
          <p:cNvPr id="203" name="그림 202" descr="폰트, 라인, 번호, 화이트이(가) 표시된 사진&#10;&#10;자동 생성된 설명">
            <a:extLst>
              <a:ext uri="{FF2B5EF4-FFF2-40B4-BE49-F238E27FC236}">
                <a16:creationId xmlns:a16="http://schemas.microsoft.com/office/drawing/2014/main" id="{FC0738FE-A302-0037-D4CC-17275EAA118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83"/>
          <a:stretch/>
        </p:blipFill>
        <p:spPr>
          <a:xfrm>
            <a:off x="7372197" y="3558618"/>
            <a:ext cx="4009165" cy="1022044"/>
          </a:xfrm>
          <a:prstGeom prst="rect">
            <a:avLst/>
          </a:prstGeom>
        </p:spPr>
      </p:pic>
      <p:pic>
        <p:nvPicPr>
          <p:cNvPr id="206" name="그림 205">
            <a:extLst>
              <a:ext uri="{FF2B5EF4-FFF2-40B4-BE49-F238E27FC236}">
                <a16:creationId xmlns:a16="http://schemas.microsoft.com/office/drawing/2014/main" id="{275BD95B-2D40-CA68-38F6-74AA38A6E13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92658" y="2657925"/>
            <a:ext cx="2724150" cy="43815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A45C87A4-DBE8-0C9B-9EAB-8DEA6A4826EF}"/>
              </a:ext>
            </a:extLst>
          </p:cNvPr>
          <p:cNvSpPr/>
          <p:nvPr/>
        </p:nvSpPr>
        <p:spPr>
          <a:xfrm>
            <a:off x="646889" y="457197"/>
            <a:ext cx="2621605" cy="308441"/>
          </a:xfrm>
          <a:prstGeom prst="rect">
            <a:avLst/>
          </a:prstGeom>
          <a:solidFill>
            <a:srgbClr val="FFFF99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840D03D-D533-7083-F483-3CDC8B618459}"/>
              </a:ext>
            </a:extLst>
          </p:cNvPr>
          <p:cNvSpPr/>
          <p:nvPr/>
        </p:nvSpPr>
        <p:spPr>
          <a:xfrm>
            <a:off x="3268495" y="461097"/>
            <a:ext cx="2371120" cy="311330"/>
          </a:xfrm>
          <a:prstGeom prst="rect">
            <a:avLst/>
          </a:prstGeom>
          <a:solidFill>
            <a:srgbClr val="FFFF99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208D856A-56BF-69D0-2B21-AEE351712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006" y="0"/>
            <a:ext cx="7830763" cy="1029207"/>
          </a:xfrm>
        </p:spPr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SIR model - Theory</a:t>
            </a:r>
            <a:endParaRPr lang="ko-KR" altLang="en-US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39120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30CF94-7D48-BEC0-F172-1E1C11BF3F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59DA0570-2A96-F56B-B05B-5B448F591E96}"/>
              </a:ext>
            </a:extLst>
          </p:cNvPr>
          <p:cNvGrpSpPr/>
          <p:nvPr/>
        </p:nvGrpSpPr>
        <p:grpSpPr>
          <a:xfrm>
            <a:off x="5641325" y="351867"/>
            <a:ext cx="6550675" cy="1393668"/>
            <a:chOff x="5505280" y="319504"/>
            <a:chExt cx="6564366" cy="1393668"/>
          </a:xfrm>
        </p:grpSpPr>
        <p:pic>
          <p:nvPicPr>
            <p:cNvPr id="186" name="그림 185" descr="폰트, 화이트, 타이포그래피이(가) 표시된 사진&#10;&#10;자동 생성된 설명">
              <a:extLst>
                <a:ext uri="{FF2B5EF4-FFF2-40B4-BE49-F238E27FC236}">
                  <a16:creationId xmlns:a16="http://schemas.microsoft.com/office/drawing/2014/main" id="{3E7944A4-1435-6682-A634-D3ADDA0163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05280" y="485778"/>
              <a:ext cx="6564366" cy="1227394"/>
            </a:xfrm>
            <a:prstGeom prst="rect">
              <a:avLst/>
            </a:prstGeom>
          </p:spPr>
        </p:pic>
        <p:sp>
          <p:nvSpPr>
            <p:cNvPr id="187" name="원형: 비어 있음 186">
              <a:extLst>
                <a:ext uri="{FF2B5EF4-FFF2-40B4-BE49-F238E27FC236}">
                  <a16:creationId xmlns:a16="http://schemas.microsoft.com/office/drawing/2014/main" id="{C6EDB973-9CC2-B282-9F8F-843804D480BF}"/>
                </a:ext>
              </a:extLst>
            </p:cNvPr>
            <p:cNvSpPr/>
            <p:nvPr/>
          </p:nvSpPr>
          <p:spPr>
            <a:xfrm>
              <a:off x="7475638" y="454541"/>
              <a:ext cx="603114" cy="1227394"/>
            </a:xfrm>
            <a:prstGeom prst="donut">
              <a:avLst>
                <a:gd name="adj" fmla="val 3711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8" name="원형: 비어 있음 187">
              <a:extLst>
                <a:ext uri="{FF2B5EF4-FFF2-40B4-BE49-F238E27FC236}">
                  <a16:creationId xmlns:a16="http://schemas.microsoft.com/office/drawing/2014/main" id="{80295CB5-5F43-D724-58CC-E1AE70570859}"/>
                </a:ext>
              </a:extLst>
            </p:cNvPr>
            <p:cNvSpPr/>
            <p:nvPr/>
          </p:nvSpPr>
          <p:spPr>
            <a:xfrm>
              <a:off x="8373048" y="319504"/>
              <a:ext cx="1714468" cy="1227394"/>
            </a:xfrm>
            <a:prstGeom prst="donut">
              <a:avLst>
                <a:gd name="adj" fmla="val 2116"/>
              </a:avLst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68C64106-8E0B-2539-C8E9-E0DFAC3293DC}"/>
                </a:ext>
              </a:extLst>
            </p:cNvPr>
            <p:cNvSpPr txBox="1"/>
            <p:nvPr/>
          </p:nvSpPr>
          <p:spPr>
            <a:xfrm>
              <a:off x="7732658" y="457197"/>
              <a:ext cx="279369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600" b="1" dirty="0"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2</a:t>
              </a:r>
              <a:endParaRPr lang="ko-KR" altLang="en-US" sz="1400" dirty="0"/>
            </a:p>
          </p:txBody>
        </p:sp>
      </p:grpSp>
      <p:pic>
        <p:nvPicPr>
          <p:cNvPr id="4" name="그림 3" descr="라인, 도표, 그래프, 텍스트이(가) 표시된 사진&#10;&#10;자동 생성된 설명">
            <a:extLst>
              <a:ext uri="{FF2B5EF4-FFF2-40B4-BE49-F238E27FC236}">
                <a16:creationId xmlns:a16="http://schemas.microsoft.com/office/drawing/2014/main" id="{05B026AF-8DD7-664F-EB2A-82756383FE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08" y="1805147"/>
            <a:ext cx="7400818" cy="4700986"/>
          </a:xfrm>
          <a:prstGeom prst="rect">
            <a:avLst/>
          </a:prstGeom>
        </p:spPr>
      </p:pic>
      <p:pic>
        <p:nvPicPr>
          <p:cNvPr id="104" name="그림 103">
            <a:extLst>
              <a:ext uri="{FF2B5EF4-FFF2-40B4-BE49-F238E27FC236}">
                <a16:creationId xmlns:a16="http://schemas.microsoft.com/office/drawing/2014/main" id="{86ADBC03-9E86-8D46-7317-0F51CEFEB348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56649" t="48936" r="19894" b="16738"/>
          <a:stretch/>
        </p:blipFill>
        <p:spPr>
          <a:xfrm>
            <a:off x="7983737" y="3584773"/>
            <a:ext cx="3549090" cy="2921360"/>
          </a:xfrm>
          <a:prstGeom prst="rect">
            <a:avLst/>
          </a:prstGeom>
        </p:spPr>
      </p:pic>
      <p:pic>
        <p:nvPicPr>
          <p:cNvPr id="106" name="그림 105">
            <a:extLst>
              <a:ext uri="{FF2B5EF4-FFF2-40B4-BE49-F238E27FC236}">
                <a16:creationId xmlns:a16="http://schemas.microsoft.com/office/drawing/2014/main" id="{25FC581A-6C21-56E0-57D6-6BFBCAC87EC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83737" y="1845839"/>
            <a:ext cx="2724150" cy="438150"/>
          </a:xfrm>
          <a:prstGeom prst="rect">
            <a:avLst/>
          </a:prstGeom>
        </p:spPr>
      </p:pic>
      <p:pic>
        <p:nvPicPr>
          <p:cNvPr id="109" name="그림 108" descr="폰트, 화이트, 텍스트, 서예이(가) 표시된 사진&#10;&#10;자동 생성된 설명">
            <a:extLst>
              <a:ext uri="{FF2B5EF4-FFF2-40B4-BE49-F238E27FC236}">
                <a16:creationId xmlns:a16="http://schemas.microsoft.com/office/drawing/2014/main" id="{5D44CCC3-F998-7AAD-DB6C-31566598681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9594" y="2283989"/>
            <a:ext cx="4197376" cy="1300784"/>
          </a:xfrm>
          <a:prstGeom prst="rect">
            <a:avLst/>
          </a:prstGeom>
        </p:spPr>
      </p:pic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54D954EE-A3E8-ED1A-55F1-9793B90E0C9E}"/>
              </a:ext>
            </a:extLst>
          </p:cNvPr>
          <p:cNvSpPr/>
          <p:nvPr/>
        </p:nvSpPr>
        <p:spPr>
          <a:xfrm>
            <a:off x="646889" y="457197"/>
            <a:ext cx="2621605" cy="308441"/>
          </a:xfrm>
          <a:prstGeom prst="rect">
            <a:avLst/>
          </a:prstGeom>
          <a:solidFill>
            <a:srgbClr val="FFFF99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3006E8B5-9A7B-16AC-CED3-8D462651BEA7}"/>
              </a:ext>
            </a:extLst>
          </p:cNvPr>
          <p:cNvSpPr/>
          <p:nvPr/>
        </p:nvSpPr>
        <p:spPr>
          <a:xfrm>
            <a:off x="3268495" y="461097"/>
            <a:ext cx="2371120" cy="311330"/>
          </a:xfrm>
          <a:prstGeom prst="rect">
            <a:avLst/>
          </a:prstGeom>
          <a:solidFill>
            <a:srgbClr val="FFFF99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3" name="제목 1">
            <a:extLst>
              <a:ext uri="{FF2B5EF4-FFF2-40B4-BE49-F238E27FC236}">
                <a16:creationId xmlns:a16="http://schemas.microsoft.com/office/drawing/2014/main" id="{C763038E-6A15-0F8E-8304-9221D8AC6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006" y="0"/>
            <a:ext cx="7830763" cy="1029207"/>
          </a:xfrm>
        </p:spPr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SIR model - Theory</a:t>
            </a:r>
            <a:endParaRPr lang="ko-KR" altLang="en-US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972386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07E7AB-6BF3-9324-2683-E4F0AA3591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직사각형 203">
            <a:extLst>
              <a:ext uri="{FF2B5EF4-FFF2-40B4-BE49-F238E27FC236}">
                <a16:creationId xmlns:a16="http://schemas.microsoft.com/office/drawing/2014/main" id="{69B4A49D-70E0-9366-7187-F256822B6137}"/>
              </a:ext>
            </a:extLst>
          </p:cNvPr>
          <p:cNvSpPr/>
          <p:nvPr/>
        </p:nvSpPr>
        <p:spPr>
          <a:xfrm>
            <a:off x="646889" y="457197"/>
            <a:ext cx="2621605" cy="308441"/>
          </a:xfrm>
          <a:prstGeom prst="rect">
            <a:avLst/>
          </a:prstGeom>
          <a:solidFill>
            <a:srgbClr val="FFFF99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2827ED5-2CB8-D395-EDF3-05EBA72472FA}"/>
              </a:ext>
            </a:extLst>
          </p:cNvPr>
          <p:cNvSpPr/>
          <p:nvPr/>
        </p:nvSpPr>
        <p:spPr>
          <a:xfrm>
            <a:off x="3268494" y="461097"/>
            <a:ext cx="2217906" cy="304542"/>
          </a:xfrm>
          <a:prstGeom prst="rect">
            <a:avLst/>
          </a:prstGeom>
          <a:solidFill>
            <a:srgbClr val="FFFF99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8" name="그림 7" descr="텍스트, 스크린샷, 소프트웨어, 멀티미디어 소프트웨어이(가) 표시된 사진&#10;&#10;자동 생성된 설명">
            <a:extLst>
              <a:ext uri="{FF2B5EF4-FFF2-40B4-BE49-F238E27FC236}">
                <a16:creationId xmlns:a16="http://schemas.microsoft.com/office/drawing/2014/main" id="{C5EE1D72-B828-50DA-6958-58FD63A98C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144"/>
          <a:stretch/>
        </p:blipFill>
        <p:spPr>
          <a:xfrm>
            <a:off x="107006" y="995160"/>
            <a:ext cx="5262661" cy="5639587"/>
          </a:xfrm>
          <a:prstGeom prst="rect">
            <a:avLst/>
          </a:prstGeom>
        </p:spPr>
      </p:pic>
      <p:pic>
        <p:nvPicPr>
          <p:cNvPr id="11" name="그림 10" descr="텍스트, 스크린샷, 소프트웨어이(가) 표시된 사진&#10;&#10;자동 생성된 설명">
            <a:extLst>
              <a:ext uri="{FF2B5EF4-FFF2-40B4-BE49-F238E27FC236}">
                <a16:creationId xmlns:a16="http://schemas.microsoft.com/office/drawing/2014/main" id="{D038E1A1-9842-A2F9-F5FB-6DD2A9DB79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3132" y="294768"/>
            <a:ext cx="6481861" cy="3267531"/>
          </a:xfrm>
          <a:prstGeom prst="rect">
            <a:avLst/>
          </a:prstGeom>
        </p:spPr>
      </p:pic>
      <p:pic>
        <p:nvPicPr>
          <p:cNvPr id="16" name="그림 15" descr="텍스트, 라인, 그래프, 도표이(가) 표시된 사진&#10;&#10;자동 생성된 설명">
            <a:extLst>
              <a:ext uri="{FF2B5EF4-FFF2-40B4-BE49-F238E27FC236}">
                <a16:creationId xmlns:a16="http://schemas.microsoft.com/office/drawing/2014/main" id="{DC0C132C-F7A0-9E2E-0DB1-909D3DC341E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28" t="11526" r="8896" b="3138"/>
          <a:stretch/>
        </p:blipFill>
        <p:spPr>
          <a:xfrm>
            <a:off x="6286283" y="3704751"/>
            <a:ext cx="4690830" cy="3007817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269455FF-9D4F-B3AB-749F-ECC411045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007" y="0"/>
            <a:ext cx="5787955" cy="1029207"/>
          </a:xfrm>
        </p:spPr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SIR model - </a:t>
            </a:r>
            <a:r>
              <a:rPr lang="en-US" altLang="ko-KR" dirty="0" err="1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ODEint</a:t>
            </a:r>
            <a:endParaRPr lang="ko-KR" altLang="en-US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244556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DE94BA-FC0E-42DF-F6C0-3F78EF90C6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직사각형 203">
            <a:extLst>
              <a:ext uri="{FF2B5EF4-FFF2-40B4-BE49-F238E27FC236}">
                <a16:creationId xmlns:a16="http://schemas.microsoft.com/office/drawing/2014/main" id="{BECE5FCA-1E63-B21F-46D6-34C229725FDD}"/>
              </a:ext>
            </a:extLst>
          </p:cNvPr>
          <p:cNvSpPr/>
          <p:nvPr/>
        </p:nvSpPr>
        <p:spPr>
          <a:xfrm>
            <a:off x="646889" y="457197"/>
            <a:ext cx="2621605" cy="308441"/>
          </a:xfrm>
          <a:prstGeom prst="rect">
            <a:avLst/>
          </a:prstGeom>
          <a:solidFill>
            <a:srgbClr val="FFFF99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2422FE1-221C-D7BF-E2E6-273866A3EC0D}"/>
              </a:ext>
            </a:extLst>
          </p:cNvPr>
          <p:cNvSpPr/>
          <p:nvPr/>
        </p:nvSpPr>
        <p:spPr>
          <a:xfrm>
            <a:off x="3268494" y="461096"/>
            <a:ext cx="1838527" cy="308441"/>
          </a:xfrm>
          <a:prstGeom prst="rect">
            <a:avLst/>
          </a:prstGeom>
          <a:solidFill>
            <a:srgbClr val="FFFF99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5B5C7B9-3E72-FA40-0C80-B620467D2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007" y="0"/>
            <a:ext cx="5359937" cy="1029207"/>
          </a:xfrm>
        </p:spPr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SIR model - Euler</a:t>
            </a:r>
            <a:endParaRPr lang="ko-KR" altLang="en-US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pic>
        <p:nvPicPr>
          <p:cNvPr id="5" name="그림 4" descr="텍스트, 스크린샷, 소프트웨어이(가) 표시된 사진&#10;&#10;자동 생성된 설명">
            <a:extLst>
              <a:ext uri="{FF2B5EF4-FFF2-40B4-BE49-F238E27FC236}">
                <a16:creationId xmlns:a16="http://schemas.microsoft.com/office/drawing/2014/main" id="{4569F91F-5515-129C-8B71-EF88756A23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301"/>
          <a:stretch/>
        </p:blipFill>
        <p:spPr>
          <a:xfrm>
            <a:off x="107007" y="1108970"/>
            <a:ext cx="4902738" cy="5268060"/>
          </a:xfrm>
          <a:prstGeom prst="rect">
            <a:avLst/>
          </a:prstGeom>
        </p:spPr>
      </p:pic>
      <p:pic>
        <p:nvPicPr>
          <p:cNvPr id="7" name="그림 6" descr="텍스트, 스크린샷, 소프트웨어이(가) 표시된 사진&#10;&#10;자동 생성된 설명">
            <a:extLst>
              <a:ext uri="{FF2B5EF4-FFF2-40B4-BE49-F238E27FC236}">
                <a16:creationId xmlns:a16="http://schemas.microsoft.com/office/drawing/2014/main" id="{8736A928-B784-9C9C-D45A-4F1DB985E3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3298" y="611417"/>
            <a:ext cx="6830265" cy="5896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0460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D2CEB0-07C8-380D-0194-AC45AD42B6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A8B8FA3D-2EEA-C5C3-E2FF-5E5D37DCF06C}"/>
              </a:ext>
            </a:extLst>
          </p:cNvPr>
          <p:cNvSpPr/>
          <p:nvPr/>
        </p:nvSpPr>
        <p:spPr>
          <a:xfrm>
            <a:off x="7616757" y="2213535"/>
            <a:ext cx="457200" cy="437745"/>
          </a:xfrm>
          <a:prstGeom prst="roundRect">
            <a:avLst/>
          </a:prstGeom>
          <a:solidFill>
            <a:srgbClr val="E8F7E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4" name="직사각형 203">
            <a:extLst>
              <a:ext uri="{FF2B5EF4-FFF2-40B4-BE49-F238E27FC236}">
                <a16:creationId xmlns:a16="http://schemas.microsoft.com/office/drawing/2014/main" id="{95A05C96-C31D-EC68-CA3E-E20429D912CE}"/>
              </a:ext>
            </a:extLst>
          </p:cNvPr>
          <p:cNvSpPr/>
          <p:nvPr/>
        </p:nvSpPr>
        <p:spPr>
          <a:xfrm>
            <a:off x="646889" y="457197"/>
            <a:ext cx="2621605" cy="308441"/>
          </a:xfrm>
          <a:prstGeom prst="rect">
            <a:avLst/>
          </a:prstGeom>
          <a:solidFill>
            <a:srgbClr val="FFFF99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8509D98-1A67-34EB-EB53-9C4C4C4DE4CB}"/>
              </a:ext>
            </a:extLst>
          </p:cNvPr>
          <p:cNvSpPr/>
          <p:nvPr/>
        </p:nvSpPr>
        <p:spPr>
          <a:xfrm>
            <a:off x="3268494" y="461096"/>
            <a:ext cx="1838527" cy="308441"/>
          </a:xfrm>
          <a:prstGeom prst="rect">
            <a:avLst/>
          </a:prstGeom>
          <a:solidFill>
            <a:srgbClr val="FFFF99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5182EDE-81F6-5578-58BA-8267DCCEC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007" y="0"/>
            <a:ext cx="5359937" cy="1029207"/>
          </a:xfrm>
        </p:spPr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SIR model - Euler</a:t>
            </a:r>
            <a:endParaRPr lang="ko-KR" altLang="en-US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pic>
        <p:nvPicPr>
          <p:cNvPr id="6" name="그림 5" descr="텍스트, 도표, 라인, 그래프이(가) 표시된 사진&#10;&#10;자동 생성된 설명">
            <a:extLst>
              <a:ext uri="{FF2B5EF4-FFF2-40B4-BE49-F238E27FC236}">
                <a16:creationId xmlns:a16="http://schemas.microsoft.com/office/drawing/2014/main" id="{ED7FAE53-B2D3-8BE3-CF41-028A519F56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63" t="10203" r="8244" b="3299"/>
          <a:stretch/>
        </p:blipFill>
        <p:spPr>
          <a:xfrm>
            <a:off x="48640" y="1564225"/>
            <a:ext cx="7396364" cy="4710112"/>
          </a:xfrm>
          <a:prstGeom prst="rect">
            <a:avLst/>
          </a:prstGeom>
        </p:spPr>
      </p:pic>
      <p:pic>
        <p:nvPicPr>
          <p:cNvPr id="8" name="그림 7" descr="텍스트, 라인, 그래프, 도표이(가) 표시된 사진&#10;&#10;자동 생성된 설명">
            <a:extLst>
              <a:ext uri="{FF2B5EF4-FFF2-40B4-BE49-F238E27FC236}">
                <a16:creationId xmlns:a16="http://schemas.microsoft.com/office/drawing/2014/main" id="{0F6C9873-7C60-4300-DD81-7222AC2435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28" t="11526" r="8896" b="3138"/>
          <a:stretch/>
        </p:blipFill>
        <p:spPr>
          <a:xfrm>
            <a:off x="7413619" y="2930938"/>
            <a:ext cx="4690830" cy="3007817"/>
          </a:xfrm>
          <a:prstGeom prst="rect">
            <a:avLst/>
          </a:prstGeom>
        </p:spPr>
      </p:pic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828F4463-AA94-58AF-818D-D2B1A99EAD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0285" y="2245164"/>
            <a:ext cx="1992549" cy="45719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b="1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VS  </a:t>
            </a:r>
            <a:r>
              <a:rPr lang="en-US" altLang="ko-KR" b="1" dirty="0" err="1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OEDint</a:t>
            </a:r>
            <a:endParaRPr lang="ko-KR" altLang="en-US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755711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421</TotalTime>
  <Words>828</Words>
  <Application>Microsoft Office PowerPoint</Application>
  <PresentationFormat>와이드스크린</PresentationFormat>
  <Paragraphs>189</Paragraphs>
  <Slides>12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9" baseType="lpstr">
      <vt:lpstr>Wingdings</vt:lpstr>
      <vt:lpstr>12롯데마트드림Bold</vt:lpstr>
      <vt:lpstr>Cambria Math</vt:lpstr>
      <vt:lpstr>맑은 고딕</vt:lpstr>
      <vt:lpstr>12롯데마트드림Medium</vt:lpstr>
      <vt:lpstr>Arial</vt:lpstr>
      <vt:lpstr>Office 테마</vt:lpstr>
      <vt:lpstr>전염병 감염 확산 모형 (SIR model)</vt:lpstr>
      <vt:lpstr>SIR model - Introduction</vt:lpstr>
      <vt:lpstr>SIR model - Theory</vt:lpstr>
      <vt:lpstr>SIR model - Theory</vt:lpstr>
      <vt:lpstr>SIR model - Theory</vt:lpstr>
      <vt:lpstr>SIR model - Theory</vt:lpstr>
      <vt:lpstr>SIR model - ODEint</vt:lpstr>
      <vt:lpstr>SIR model - Euler</vt:lpstr>
      <vt:lpstr>SIR model - Euler</vt:lpstr>
      <vt:lpstr>SIR model vs Real Data</vt:lpstr>
      <vt:lpstr>SIR model - ODEint vs Euler</vt:lpstr>
      <vt:lpstr>SIR model - 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이은지(물리학과)</dc:creator>
  <cp:lastModifiedBy>이은지(물리학과)</cp:lastModifiedBy>
  <cp:revision>14</cp:revision>
  <dcterms:created xsi:type="dcterms:W3CDTF">2024-12-13T13:38:25Z</dcterms:created>
  <dcterms:modified xsi:type="dcterms:W3CDTF">2024-12-14T18:48:01Z</dcterms:modified>
</cp:coreProperties>
</file>