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Step by 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 a Relational Schema</a:t>
            </a:r>
            <a:endParaRPr lang="en-US" altLang="ko-KR" dirty="0"/>
          </a:p>
          <a:p>
            <a:pPr marL="450000" lvl="1" indent="0">
              <a:buNone/>
            </a:pPr>
            <a:r>
              <a:rPr lang="en-US" altLang="ko-KR" sz="2000" dirty="0" smtClean="0"/>
              <a:t>1 Step : Read and Understand the JSON data          </a:t>
            </a:r>
          </a:p>
          <a:p>
            <a:pPr marL="450000" lvl="1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       [JSON data</a:t>
            </a:r>
            <a:r>
              <a:rPr lang="ko-KR" altLang="en-US" sz="2000" dirty="0" smtClean="0"/>
              <a:t>를 보고 안에 무슨 정보가 있는지 이해</a:t>
            </a:r>
            <a:r>
              <a:rPr lang="en-US" altLang="ko-KR" sz="2000" dirty="0" smtClean="0"/>
              <a:t>]</a:t>
            </a:r>
          </a:p>
          <a:p>
            <a:pPr marL="450000" lvl="1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ko-KR" altLang="en-US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Please </a:t>
            </a:r>
            <a:r>
              <a:rPr lang="en-US" altLang="ko-KR" dirty="0">
                <a:solidFill>
                  <a:srgbClr val="FF0000"/>
                </a:solidFill>
              </a:rPr>
              <a:t>read </a:t>
            </a:r>
            <a:r>
              <a:rPr lang="en-US" altLang="ko-KR" dirty="0" smtClean="0">
                <a:solidFill>
                  <a:srgbClr val="FF0000"/>
                </a:solidFill>
              </a:rPr>
              <a:t>items_schema.txt   [</a:t>
            </a:r>
            <a:r>
              <a:rPr lang="ko-KR" altLang="en-US" dirty="0" smtClean="0">
                <a:solidFill>
                  <a:srgbClr val="FF0000"/>
                </a:solidFill>
              </a:rPr>
              <a:t>꼭 </a:t>
            </a:r>
            <a:r>
              <a:rPr lang="en-US" altLang="ko-KR" dirty="0" smtClean="0">
                <a:solidFill>
                  <a:srgbClr val="FF0000"/>
                </a:solidFill>
              </a:rPr>
              <a:t>items_schema.txt</a:t>
            </a:r>
            <a:r>
              <a:rPr lang="ko-KR" altLang="en-US" dirty="0" smtClean="0">
                <a:solidFill>
                  <a:srgbClr val="FF0000"/>
                </a:solidFill>
              </a:rPr>
              <a:t>를 읽어주세요</a:t>
            </a:r>
            <a:r>
              <a:rPr lang="en-US" altLang="ko-KR" dirty="0" smtClean="0">
                <a:solidFill>
                  <a:srgbClr val="FF0000"/>
                </a:solidFill>
              </a:rPr>
              <a:t>] </a:t>
            </a:r>
          </a:p>
          <a:p>
            <a:pPr marL="450000" lvl="1" indent="0">
              <a:buNone/>
            </a:pPr>
            <a:endParaRPr lang="en-US" altLang="ko-KR" dirty="0" smtClean="0"/>
          </a:p>
          <a:p>
            <a:pPr marL="450000" lvl="1" indent="0">
              <a:buNone/>
            </a:pPr>
            <a:r>
              <a:rPr lang="en-US" altLang="ko-KR" sz="2000" dirty="0" smtClean="0"/>
              <a:t>2 </a:t>
            </a:r>
            <a:r>
              <a:rPr lang="en-US" altLang="ko-KR" sz="2000" dirty="0"/>
              <a:t>Step : </a:t>
            </a:r>
            <a:r>
              <a:rPr lang="en-US" altLang="ko-KR" sz="2000" dirty="0">
                <a:effectLst/>
              </a:rPr>
              <a:t>Design your relational schema</a:t>
            </a:r>
            <a:r>
              <a:rPr lang="en-US" altLang="ko-KR" sz="2000" dirty="0" smtClean="0"/>
              <a:t>      	    	   [Relational schema</a:t>
            </a:r>
            <a:r>
              <a:rPr lang="ko-KR" altLang="en-US" sz="2000" dirty="0" smtClean="0"/>
              <a:t>를 만드세요</a:t>
            </a:r>
            <a:r>
              <a:rPr lang="en-US" altLang="ko-KR" sz="2000" dirty="0" smtClean="0"/>
              <a:t>]</a:t>
            </a:r>
          </a:p>
          <a:p>
            <a:pPr marL="450000" lvl="1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   </a:t>
            </a:r>
            <a:r>
              <a:rPr lang="ko-KR" altLang="en-US" dirty="0" smtClean="0"/>
              <a:t>         </a:t>
            </a:r>
            <a:r>
              <a:rPr lang="en-US" altLang="ko-KR" dirty="0" smtClean="0">
                <a:solidFill>
                  <a:srgbClr val="FF0000"/>
                </a:solidFill>
              </a:rPr>
              <a:t>You should submit a PDF document about your design.</a:t>
            </a:r>
          </a:p>
          <a:p>
            <a:pPr marL="4500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In PDF, explain your design by text and Provide ER-diagram.</a:t>
            </a:r>
          </a:p>
          <a:p>
            <a:pPr marL="450000" lvl="1" indent="0">
              <a:buNone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             </a:t>
            </a:r>
            <a:r>
              <a:rPr lang="en-US" altLang="ko-KR" dirty="0" smtClean="0">
                <a:solidFill>
                  <a:srgbClr val="FF0000"/>
                </a:solidFill>
              </a:rPr>
              <a:t>[PDF </a:t>
            </a:r>
            <a:r>
              <a:rPr lang="ko-KR" altLang="en-US" dirty="0" smtClean="0">
                <a:solidFill>
                  <a:srgbClr val="FF0000"/>
                </a:solidFill>
              </a:rPr>
              <a:t>파일로 제출하고 스키마에 대해서 설명 및 </a:t>
            </a:r>
            <a:r>
              <a:rPr lang="en-US" altLang="ko-KR" dirty="0" smtClean="0">
                <a:solidFill>
                  <a:srgbClr val="FF0000"/>
                </a:solidFill>
              </a:rPr>
              <a:t>ER </a:t>
            </a:r>
            <a:r>
              <a:rPr lang="ko-KR" altLang="en-US" dirty="0" smtClean="0">
                <a:solidFill>
                  <a:srgbClr val="FF0000"/>
                </a:solidFill>
              </a:rPr>
              <a:t>다이어그램 넣어주세요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85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by 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3499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US" altLang="ko-KR" sz="2000" dirty="0"/>
              <a:t>3 Step : Install SQLite	</a:t>
            </a:r>
            <a:r>
              <a:rPr lang="en-US" altLang="ko-KR" dirty="0"/>
              <a:t>					   [SQLite </a:t>
            </a:r>
            <a:r>
              <a:rPr lang="ko-KR" altLang="en-US" dirty="0"/>
              <a:t>설치해 주세요</a:t>
            </a:r>
            <a:r>
              <a:rPr lang="en-US" altLang="ko-KR" dirty="0"/>
              <a:t>]</a:t>
            </a:r>
          </a:p>
          <a:p>
            <a:pPr marL="450000" lvl="1" indent="0">
              <a:buNone/>
            </a:pPr>
            <a:r>
              <a:rPr lang="en-US" altLang="ko-KR" dirty="0"/>
              <a:t>              </a:t>
            </a:r>
            <a:r>
              <a:rPr lang="en-US" altLang="ko-KR" dirty="0">
                <a:solidFill>
                  <a:srgbClr val="FF0000"/>
                </a:solidFill>
              </a:rPr>
              <a:t>You need SQLite for project.</a:t>
            </a:r>
            <a:r>
              <a:rPr lang="en-US" altLang="ko-KR" dirty="0"/>
              <a:t>			   [SQLite  </a:t>
            </a:r>
            <a:r>
              <a:rPr lang="ko-KR" altLang="en-US" dirty="0"/>
              <a:t>설치해야 숙제 가능합니다</a:t>
            </a:r>
            <a:r>
              <a:rPr lang="en-US" altLang="ko-KR" dirty="0" smtClean="0"/>
              <a:t>]</a:t>
            </a:r>
          </a:p>
          <a:p>
            <a:pPr marL="4500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This is not hard. Please search.</a:t>
            </a:r>
          </a:p>
          <a:p>
            <a:pPr marL="450000" lvl="1" indent="0">
              <a:buNone/>
            </a:pPr>
            <a:endParaRPr lang="en-US" altLang="ko-KR" dirty="0"/>
          </a:p>
          <a:p>
            <a:pPr marL="450000" lvl="1" indent="0">
              <a:buNone/>
            </a:pPr>
            <a:r>
              <a:rPr lang="en-US" altLang="ko-KR" sz="2000" dirty="0" smtClean="0"/>
              <a:t>4 Step : Make your parser for your design</a:t>
            </a:r>
            <a:r>
              <a:rPr lang="en-US" altLang="ko-KR" dirty="0" smtClean="0"/>
              <a:t>.		   [</a:t>
            </a:r>
            <a:r>
              <a:rPr lang="ko-KR" altLang="en-US" dirty="0" smtClean="0"/>
              <a:t>디자인에 맞게 </a:t>
            </a:r>
            <a:r>
              <a:rPr lang="en-US" altLang="ko-KR" dirty="0" smtClean="0"/>
              <a:t>parser </a:t>
            </a:r>
            <a:r>
              <a:rPr lang="ko-KR" altLang="en-US" dirty="0" smtClean="0"/>
              <a:t>만드세요</a:t>
            </a:r>
            <a:r>
              <a:rPr lang="en-US" altLang="ko-KR" dirty="0" smtClean="0"/>
              <a:t>]</a:t>
            </a:r>
          </a:p>
          <a:p>
            <a:pPr marL="4500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 We give you </a:t>
            </a:r>
            <a:r>
              <a:rPr lang="en-US" altLang="ko-KR" dirty="0" smtClean="0">
                <a:effectLst/>
              </a:rPr>
              <a:t>skeleton_parser.py file.      	 	   [</a:t>
            </a:r>
            <a:r>
              <a:rPr lang="ko-KR" altLang="en-US" dirty="0" smtClean="0">
                <a:effectLst/>
              </a:rPr>
              <a:t>드린 파일 사용하면 됩니다</a:t>
            </a:r>
            <a:r>
              <a:rPr lang="en-US" altLang="ko-KR" dirty="0" smtClean="0">
                <a:effectLst/>
              </a:rPr>
              <a:t>.]</a:t>
            </a:r>
          </a:p>
          <a:p>
            <a:pPr marL="450000" lvl="1" indent="0">
              <a:buNone/>
            </a:pPr>
            <a:r>
              <a:rPr lang="en-US" altLang="ko-KR" dirty="0">
                <a:effectLst/>
              </a:rPr>
              <a:t>	</a:t>
            </a:r>
            <a:r>
              <a:rPr lang="en-US" altLang="ko-KR" dirty="0" smtClean="0">
                <a:effectLst/>
              </a:rPr>
              <a:t>	      So 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You use this to convert JSON data to Relational data.  </a:t>
            </a:r>
          </a:p>
          <a:p>
            <a:pPr marL="450000" lvl="1" indent="0">
              <a:buNone/>
            </a:pPr>
            <a:r>
              <a:rPr lang="en-US" altLang="ko-KR" dirty="0">
                <a:effectLst/>
              </a:rPr>
              <a:t> </a:t>
            </a:r>
            <a:r>
              <a:rPr lang="en-US" altLang="ko-KR" dirty="0" smtClean="0">
                <a:effectLst/>
              </a:rPr>
              <a:t>	     [</a:t>
            </a:r>
            <a:r>
              <a:rPr lang="ko-KR" altLang="en-US" dirty="0" smtClean="0">
                <a:effectLst/>
              </a:rPr>
              <a:t>이걸 이용하셔야 </a:t>
            </a:r>
            <a:r>
              <a:rPr lang="en-US" altLang="ko-KR" dirty="0" smtClean="0">
                <a:effectLst/>
              </a:rPr>
              <a:t>JSON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 smtClean="0">
                <a:effectLst/>
              </a:rPr>
              <a:t>data</a:t>
            </a:r>
            <a:r>
              <a:rPr lang="ko-KR" altLang="en-US" dirty="0" smtClean="0">
                <a:effectLst/>
              </a:rPr>
              <a:t>를 </a:t>
            </a:r>
            <a:r>
              <a:rPr lang="en-US" altLang="ko-KR" dirty="0" smtClean="0">
                <a:effectLst/>
              </a:rPr>
              <a:t>Relational data</a:t>
            </a:r>
            <a:r>
              <a:rPr lang="ko-KR" altLang="en-US" dirty="0" smtClean="0">
                <a:effectLst/>
              </a:rPr>
              <a:t>로 바꿀 수 있어요</a:t>
            </a:r>
            <a:r>
              <a:rPr lang="en-US" altLang="ko-KR" dirty="0" smtClean="0">
                <a:effectLst/>
              </a:rPr>
              <a:t>]</a:t>
            </a:r>
          </a:p>
          <a:p>
            <a:pPr marL="450000" lvl="1" indent="0">
              <a:buNone/>
            </a:pPr>
            <a:r>
              <a:rPr lang="en-US" altLang="ko-KR" dirty="0">
                <a:solidFill>
                  <a:srgbClr val="FF0000"/>
                </a:solidFill>
                <a:effectLst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effectLst/>
              </a:rPr>
              <a:t>              You should the Project document. We give some hint.</a:t>
            </a:r>
          </a:p>
          <a:p>
            <a:pPr marL="450000" lvl="1" indent="0">
              <a:buNone/>
            </a:pPr>
            <a:r>
              <a:rPr lang="en-US" altLang="ko-KR" dirty="0" smtClean="0">
                <a:effectLst/>
              </a:rPr>
              <a:t>    	     [</a:t>
            </a:r>
            <a:r>
              <a:rPr lang="ko-KR" altLang="en-US" dirty="0" smtClean="0">
                <a:effectLst/>
              </a:rPr>
              <a:t>문서 꼭 읽어보세요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힌트 적혀 있습니다</a:t>
            </a:r>
            <a:r>
              <a:rPr lang="en-US" altLang="ko-KR" dirty="0" smtClean="0">
                <a:effectLst/>
              </a:rPr>
              <a:t>.]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by Step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 smtClean="0"/>
              <a:t>	</a:t>
            </a:r>
            <a:r>
              <a:rPr lang="en-US" altLang="ko-KR" sz="2400" dirty="0" smtClean="0"/>
              <a:t>5 Step : Create </a:t>
            </a:r>
            <a:r>
              <a:rPr lang="en-US" altLang="ko-KR" sz="2400" dirty="0" err="1" smtClean="0"/>
              <a:t>create.sql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dirty="0" smtClean="0"/>
              <a:t>					[</a:t>
            </a:r>
            <a:r>
              <a:rPr lang="en-US" altLang="ko-KR" dirty="0" err="1" smtClean="0"/>
              <a:t>create.sql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만들어주세요</a:t>
            </a:r>
            <a:r>
              <a:rPr lang="en-US" altLang="ko-KR" dirty="0" smtClean="0"/>
              <a:t>]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This file is to make table on SQLite			[SQLite table </a:t>
            </a:r>
            <a:r>
              <a:rPr lang="ko-KR" altLang="en-US" dirty="0" smtClean="0"/>
              <a:t>만드는 </a:t>
            </a:r>
            <a:r>
              <a:rPr lang="ko-KR" altLang="en-US" dirty="0" err="1" smtClean="0"/>
              <a:t>파일이예요</a:t>
            </a:r>
            <a:r>
              <a:rPr lang="en-US" altLang="ko-KR" dirty="0" smtClean="0"/>
              <a:t>]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sz="2400" dirty="0" smtClean="0"/>
              <a:t>	6 Step : Make 7 Queries for your design.	</a:t>
            </a:r>
            <a:r>
              <a:rPr lang="en-US" altLang="ko-KR" dirty="0" smtClean="0"/>
              <a:t>		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       [</a:t>
            </a:r>
            <a:r>
              <a:rPr lang="ko-KR" altLang="en-US" dirty="0" smtClean="0"/>
              <a:t>본인들의 디자인에 맞게 주어진 질의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 만드세요</a:t>
            </a:r>
            <a:r>
              <a:rPr lang="en-US" altLang="ko-KR" dirty="0" smtClean="0"/>
              <a:t>]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34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41</TotalTime>
  <Words>29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Calisto MT</vt:lpstr>
      <vt:lpstr>돋움</vt:lpstr>
      <vt:lpstr>Trebuchet MS</vt:lpstr>
      <vt:lpstr>Wingdings 2</vt:lpstr>
      <vt:lpstr>슬레이트</vt:lpstr>
      <vt:lpstr>Project 1</vt:lpstr>
      <vt:lpstr>Step by Step</vt:lpstr>
      <vt:lpstr>Step by Step</vt:lpstr>
      <vt:lpstr>Step by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박민호</dc:creator>
  <cp:lastModifiedBy>박민호</cp:lastModifiedBy>
  <cp:revision>5</cp:revision>
  <dcterms:created xsi:type="dcterms:W3CDTF">2017-03-27T05:31:30Z</dcterms:created>
  <dcterms:modified xsi:type="dcterms:W3CDTF">2017-03-27T06:13:09Z</dcterms:modified>
</cp:coreProperties>
</file>