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6"/>
  </p:notesMasterIdLst>
  <p:sldIdLst>
    <p:sldId id="256" r:id="rId2"/>
    <p:sldId id="260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0101"/>
    <a:srgbClr val="F43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75" d="100"/>
          <a:sy n="75" d="100"/>
        </p:scale>
        <p:origin x="2268" y="9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4B922-A6CD-480E-9736-1DA46E5EB6B2}" type="datetimeFigureOut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37F4C-8E0C-4739-A42C-2052CEC9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477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E68D00D-307B-4CC7-8160-D172A1FC91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895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B9E13ED-C7E0-4C9E-9BC4-8E5295DF3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795F8D05-8F0B-47DB-B7E5-F912E1BA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896258"/>
            <a:ext cx="8496300" cy="595085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E6900C8-6529-494E-A935-A4447472D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608819"/>
            <a:ext cx="8496300" cy="449194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날짜 개체 틀 3">
            <a:extLst>
              <a:ext uri="{FF2B5EF4-FFF2-40B4-BE49-F238E27FC236}">
                <a16:creationId xmlns:a16="http://schemas.microsoft.com/office/drawing/2014/main" id="{C43D2494-5FC0-4BF5-A52B-37C0C22E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4325" y="6251804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62BE16B-CDD7-4E00-BF46-C10AEEB7DA17}" type="datetime1">
              <a:rPr lang="ko-KR" altLang="en-US" smtClean="0"/>
              <a:t>2017-12-01</a:t>
            </a:fld>
            <a:endParaRPr lang="ko-KR" altLang="en-US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5C8E3E3-CDAF-4DA3-B152-82F5351A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4325" y="6251804"/>
            <a:ext cx="8515350" cy="365125"/>
          </a:xfrm>
        </p:spPr>
        <p:txBody>
          <a:bodyPr anchor="ctr"/>
          <a:lstStyle>
            <a:lvl1pPr algn="ctr"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87664A8-EEE3-49B9-A72E-82182B45B1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Picture 2" descr="http://thinq.developer.lge.com/application/files/1814/8884/3361/logo_2_.png">
            <a:extLst>
              <a:ext uri="{FF2B5EF4-FFF2-40B4-BE49-F238E27FC236}">
                <a16:creationId xmlns:a16="http://schemas.microsoft.com/office/drawing/2014/main" id="{71BD0A33-D68B-413C-97F2-BF6CBF48CF2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79"/>
          <a:stretch/>
        </p:blipFill>
        <p:spPr bwMode="auto">
          <a:xfrm>
            <a:off x="7559649" y="6259734"/>
            <a:ext cx="1270026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87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664A8-EEE3-49B9-A72E-82182B45B1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2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E0B0E9-860B-4B0B-8528-296E851EA42F}"/>
              </a:ext>
            </a:extLst>
          </p:cNvPr>
          <p:cNvSpPr/>
          <p:nvPr/>
        </p:nvSpPr>
        <p:spPr>
          <a:xfrm>
            <a:off x="711886" y="2897315"/>
            <a:ext cx="7174814" cy="1063369"/>
          </a:xfrm>
          <a:prstGeom prst="roundRect">
            <a:avLst>
              <a:gd name="adj" fmla="val 137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아이디어 제목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   </a:t>
            </a:r>
            <a:endParaRPr lang="ko-KR" altLang="en-US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D03DB03-547B-46DA-A7CB-F9A1AD85FA7E}"/>
              </a:ext>
            </a:extLst>
          </p:cNvPr>
          <p:cNvSpPr/>
          <p:nvPr/>
        </p:nvSpPr>
        <p:spPr>
          <a:xfrm>
            <a:off x="711886" y="4435731"/>
            <a:ext cx="7174814" cy="1063369"/>
          </a:xfrm>
          <a:prstGeom prst="roundRect">
            <a:avLst>
              <a:gd name="adj" fmla="val 1375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 err="1">
                <a:solidFill>
                  <a:schemeClr val="tx1"/>
                </a:solidFill>
                <a:latin typeface="+mn-ea"/>
              </a:rPr>
              <a:t>팀명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 발표자명</a:t>
            </a:r>
          </a:p>
        </p:txBody>
      </p:sp>
    </p:spTree>
    <p:extLst>
      <p:ext uri="{BB962C8B-B14F-4D97-AF65-F5344CB8AC3E}">
        <p14:creationId xmlns:p14="http://schemas.microsoft.com/office/powerpoint/2010/main" val="83525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9FC00-3BC1-4FCB-A04C-8D20E4BC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FFD3C7-BA67-47CD-9995-F3F9794C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127E84-1F52-453A-834C-D40863FB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64A8-EEE3-49B9-A72E-82182B45B13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 rot="20148067">
            <a:off x="1538379" y="3032926"/>
            <a:ext cx="534837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600"/>
              <a:t>아이디어 설명 </a:t>
            </a:r>
            <a:r>
              <a:rPr lang="en-US" altLang="ko-KR" sz="3600" dirty="0"/>
              <a:t>1</a:t>
            </a:r>
            <a:r>
              <a:rPr lang="ko-KR" altLang="en-US" sz="360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111323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8822D-9A88-43EC-82DC-86DA3F2F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0239D-358A-48F7-9941-8A5226E4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342DB0-E563-43EB-8B9B-9067795A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64A8-EEE3-49B9-A72E-82182B45B13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20148067">
            <a:off x="1538379" y="2755927"/>
            <a:ext cx="534837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개발 관련 설명 </a:t>
            </a:r>
            <a:r>
              <a:rPr lang="en-US" altLang="ko-KR" sz="3600" dirty="0"/>
              <a:t>1</a:t>
            </a:r>
            <a:r>
              <a:rPr lang="ko-KR" altLang="en-US" sz="3600"/>
              <a:t>장</a:t>
            </a:r>
            <a:endParaRPr lang="en-US" altLang="ko-KR" sz="3600" dirty="0"/>
          </a:p>
          <a:p>
            <a:pPr algn="ctr"/>
            <a:r>
              <a:rPr lang="en-US" altLang="ko-KR" sz="3600" dirty="0"/>
              <a:t>(</a:t>
            </a:r>
            <a:r>
              <a:rPr lang="ko-KR" altLang="en-US" sz="3600"/>
              <a:t>이후 동영상 재생함</a:t>
            </a:r>
            <a:r>
              <a:rPr lang="en-US" altLang="ko-KR" sz="3600" dirty="0"/>
              <a:t>)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80896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3DEBB-A78C-4ACB-9DFB-E3904732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019AE-1B19-4532-9FA5-189E79F0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FA4-7E0B-4654-AD92-4E580919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64A8-EEE3-49B9-A72E-82182B45B13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20148067">
            <a:off x="1538379" y="3032926"/>
            <a:ext cx="534837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추가 </a:t>
            </a:r>
            <a:r>
              <a:rPr lang="ko-KR" altLang="en-US" sz="3600" dirty="0" err="1"/>
              <a:t>활용안</a:t>
            </a:r>
            <a:r>
              <a:rPr lang="ko-KR" altLang="en-US" sz="3600" dirty="0"/>
              <a:t> 설명 </a:t>
            </a:r>
            <a:r>
              <a:rPr lang="en-US" altLang="ko-KR" sz="3600" dirty="0"/>
              <a:t>1</a:t>
            </a:r>
            <a:r>
              <a:rPr lang="ko-KR" altLang="en-US" sz="3600"/>
              <a:t>장</a:t>
            </a:r>
          </a:p>
        </p:txBody>
      </p:sp>
    </p:spTree>
    <p:extLst>
      <p:ext uri="{BB962C8B-B14F-4D97-AF65-F5344CB8AC3E}">
        <p14:creationId xmlns:p14="http://schemas.microsoft.com/office/powerpoint/2010/main" val="419474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27</Words>
  <Application>Microsoft Office PowerPoint</Application>
  <PresentationFormat>화면 슬라이드 쇼(4:3)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전정은/책임연구원/SW센터 SW개발전략실 TED파트(jeongeun.jeon@lge.com)</dc:creator>
  <cp:lastModifiedBy>Erin</cp:lastModifiedBy>
  <cp:revision>11</cp:revision>
  <dcterms:created xsi:type="dcterms:W3CDTF">2017-11-30T06:29:20Z</dcterms:created>
  <dcterms:modified xsi:type="dcterms:W3CDTF">2017-12-01T02:19:17Z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C:\Users\admin\AppData\Local\Microsoft\Windows\Temporary Internet Files\Content.Outlook\UBPCE3IA\LGSmartThinQ_DevEvent_FinalPresentation_template.pptx</vt:lpwstr>
  </property>
</Properties>
</file>