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08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CD184-3129-E340-7ED3-8D963A773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56441-83DF-4A4B-CB99-88C704786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1FFA1-230C-7792-CD44-227BAB0B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2A549-D17E-6C0B-CED3-0A56509C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1E23D-FF74-4DA7-B7B3-36814A5B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CAA96-1C89-1214-7E09-3CFC827A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29AD8-27FC-0057-1C50-9FAF386B1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CBC1E-9CB2-8FEE-C936-E0EAD07C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84A64-E421-E8F4-2594-F9D1A60C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F6300-7D9A-0A14-A0AF-93ACF924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7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4FA5B-E7CB-AFD1-FFF6-E7BBA245C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8A168-42E6-0588-1A18-6E96BF864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79B12-8562-D828-A6DB-BAACBE81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6E8-4258-13B3-8D1C-5DCE376C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50DB4-08B8-6945-3722-E8AFD61F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2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E552D-4CA3-5B66-C153-C27E70C1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BE4E7-4ECD-ED2E-15BB-C7BC59FF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0A3B8-4805-ABDE-9BE5-F47C0EE9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63A22-9792-675D-0C5F-FB955EE5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61B8F-C4AB-27AD-C1FD-31F937D3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78811-CB4C-4090-7167-21A4EEB2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96171-7BE5-74EF-AEFC-09273BBE9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80D2E-3BD9-4CE1-C10C-4AB56F5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AA96D-9FA7-C344-63B3-D01DDAE9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1CCEC-C165-0411-DB18-39FB9E09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7EBC9-C48C-21AD-B54B-6A128E9C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16DF3-470B-E214-22F6-C09E73356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07DC4-530F-1C01-D609-471E66CB0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87211-36DB-E1D3-C0DA-20577EB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5A78C-2116-59DE-F082-0F795495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12DD0-B23A-DDF8-D34C-FBCF41E6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B4396-3EE7-38CD-BCD8-7EC4F317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E8E1D-68F9-89C3-21C6-3066CA55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F136A-B8DD-639E-F2E3-B50B1AB3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7A905-998E-7EF5-A72A-F86B92A1B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C5174-6CC5-A6AB-9887-444935D86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D04EF-A7AA-EBA3-3C70-BFE94F0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9B6658-7011-B085-4FE1-6662E1FB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07F0EB-0D80-E460-99E1-28389658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8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87BD-0A76-B428-43CF-6221873D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8D52E0-3FCA-598A-F61F-F9546195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88770-27D6-F9F4-8F87-5950C58D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F0CC4A-B3AB-57AD-E740-7F446363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3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126707-D58A-1B4D-82EC-58B2DD3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D8BC1F-ED3D-47B3-CE72-19155DE8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EC01D-D87C-AC47-CB45-4477CEE9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68A77-16E0-9CE6-D488-BEA2B38F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1AD4C-1735-B633-0277-2ED2D0CA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A0330-5F57-7D03-263C-AF6174D3E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28FD7-79A0-CFA3-C302-7254B9E8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478499-9878-2BF8-24D5-6BC36AEC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3AAAB-3EB5-68E3-29E6-EC87DD9D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6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1ADB1-AB47-C6E5-E50E-7AEA6016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7ECB7B-1D29-DDED-50C3-B3C686135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40011-A6F9-C836-9586-934174C5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1FCB0-C5A3-6ABB-7B2E-01EF135E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AE3F9-C2B6-88E4-40CF-1A9B59F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DB96D-0237-BC7B-74FB-092DB3F2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27625-242F-CB7B-EF77-6B3D0C98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319C7-07C2-F712-DDE2-33B17B24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B6F60-061C-A444-F348-49379173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AD60-83FE-4646-9BB1-E255911AA8C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1D11A-93BB-9DEB-815B-BB16211B3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B7B00-8E81-3198-A089-71A06E74F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D294-D027-4EFA-94F1-D33BC09BF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5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B4088-6B14-32B4-C1A6-BA375D552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ㄴㅇㄹㄴㅇㄹㄴㅇㄹ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A93C9F-DFCC-245B-0D01-9A8FF2A4A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9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ㄴㅇㄹㄴㅇㄹㄴㅇㄹ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ㄴㅇㄹㄴㅇㄹㄴㅇㄹ</dc:title>
  <dc:creator>곽 은지</dc:creator>
  <cp:lastModifiedBy>곽 은지</cp:lastModifiedBy>
  <cp:revision>1</cp:revision>
  <dcterms:created xsi:type="dcterms:W3CDTF">2023-06-27T09:58:54Z</dcterms:created>
  <dcterms:modified xsi:type="dcterms:W3CDTF">2023-06-27T09:59:00Z</dcterms:modified>
</cp:coreProperties>
</file>