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18E1-F322-2A77-EA54-2C3F9A454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3CB05-1C4A-1084-8B76-E6953022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07E48-416B-D9F5-8109-DF564D5A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F4B71-4463-34FF-BE6F-B1817286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15A4F-17C4-4D0E-085F-CCC05FF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7DD7E-EAE6-5AA2-C1C5-CF99EEA3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69364-61C6-1B13-21CF-9DA3A98BD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73DEE-A3C3-354D-5595-5D048B6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006F7-0124-B714-29F9-C8CF6DE3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05174-A83F-9856-8AC3-8C1BA3AC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0B151-48FA-A72B-2AFF-B9C50198C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7FF07-1D41-4DE6-1FD9-F1BC8286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E0714-6FF8-B86B-17EB-2F4D17C2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7239A-B741-363D-26F2-7E83D0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69FA8-22B3-05F6-B053-E08CEF7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7719-3586-B481-DC2F-A1435BBB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CAFC-6195-59CC-67F9-5B026E70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105FA-BFAA-7DB3-FE7A-949799DF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AA49E-C3E7-A9C0-087A-F4E83293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4DFA7-AAAA-9744-373D-247EC761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B91B-7D97-605A-75F5-F3491D0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03EC2-9902-6337-A83F-2259555A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A578-0658-FF19-6400-4A3DBAF0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6B833-DE5C-7DC3-0CCF-BE96AFB4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21D6B-ADA8-975B-1B62-7CF5EC65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CCDEA-9FB4-EB96-EA6F-99553543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F5882-E125-517F-58B6-2C107939C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0CE29-C9EB-796D-AAE9-2E23D46B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A761-2B68-74EE-63C9-DA85B1E4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125E7-497C-F745-BAA5-F23DBAEE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ABFA0-0BCF-272E-E20B-DEF708A7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E92F-5305-15AF-8087-8EFDB712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F5AD4-507E-CAB7-4151-334554B0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9D07C-B57F-DA23-0EED-D5C4FE2C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B4EA3A-88F1-E0CC-CBFB-E08AEAC3C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FF1CA-C019-475F-CAAC-DF35EF6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80A4A8-B332-9054-31A4-0BD86B8E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70AF95-B1F7-59AD-0A13-31444C2A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30E9F-1FE5-2592-1E00-6F159B9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4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C187E-968F-3479-990B-49A280C3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A6842F-3D9E-4082-3B83-EF7F9C74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626C2-5957-203D-CDB2-1E757386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84443-3449-4C79-49AC-E3BFA037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B904C4-804F-E260-7C68-684C74C3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68A425-8E66-978B-0183-1111344B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8C438-3083-4BC9-E818-D82EC132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897EB-0866-F4DF-E5E4-8B17074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68A5-C65F-F86E-1383-58984A5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2A03E-3947-7E9A-191A-8CD8C6586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869A5-9AF9-42C6-9B28-547DAC62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893A0-4645-5D27-07B0-6B1CBAE6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2F934-DB20-CC01-FA55-86614E59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DB98-F7DA-6DBA-7314-5ABDC352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0C066C-80B1-ABC0-C833-02B655001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CE80-8156-43A7-7303-C938CEFD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075D2-8FB3-5DDC-9E76-98283C18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8F9E7-0F62-CC25-DC25-0D5770BA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CE8C8-3154-ED50-C160-272AD3F4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C2699-3362-0D75-6FFA-26865E6D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BC0A6-4E06-6BEF-D27A-C6CB3CF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3B5CE-0F3D-4D18-1629-AA0F4A667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691C-E555-4F0D-B6F0-82AFCE33FAFB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9BA4C-D1CC-E734-F5C8-D37201F05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65E5F-2EAE-9FC4-30FB-226E46D15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EE3C-BE56-4F15-85CD-6A26D9236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6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50344E-E4B1-0AFF-63D7-F75F1C82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037"/>
            <a:ext cx="12192000" cy="59439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4B5762-E7F4-B8D0-961B-09543E1857DD}"/>
              </a:ext>
            </a:extLst>
          </p:cNvPr>
          <p:cNvSpPr/>
          <p:nvPr/>
        </p:nvSpPr>
        <p:spPr>
          <a:xfrm>
            <a:off x="5780598" y="4762831"/>
            <a:ext cx="2695492" cy="15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0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82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41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22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DD4C42-4A7F-0F2B-0947-BC9A3CA2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9" y="58700"/>
            <a:ext cx="5591878" cy="2779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FAF923-0E84-C330-AD39-392C018A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06" y="2451958"/>
            <a:ext cx="8609492" cy="3134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7E526B-1C6F-8F08-BDDB-983E570C1233}"/>
              </a:ext>
            </a:extLst>
          </p:cNvPr>
          <p:cNvSpPr/>
          <p:nvPr/>
        </p:nvSpPr>
        <p:spPr>
          <a:xfrm>
            <a:off x="9295074" y="3943847"/>
            <a:ext cx="103367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D4F61-724D-C38E-AAE9-4EDB9B13D61F}"/>
              </a:ext>
            </a:extLst>
          </p:cNvPr>
          <p:cNvSpPr txBox="1"/>
          <p:nvPr/>
        </p:nvSpPr>
        <p:spPr>
          <a:xfrm>
            <a:off x="9138700" y="35745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아무 정책 상관없음</a:t>
            </a:r>
          </a:p>
        </p:txBody>
      </p:sp>
    </p:spTree>
    <p:extLst>
      <p:ext uri="{BB962C8B-B14F-4D97-AF65-F5344CB8AC3E}">
        <p14:creationId xmlns:p14="http://schemas.microsoft.com/office/powerpoint/2010/main" val="101480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125712-7B58-A248-87AC-7373003C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164" y="-127221"/>
            <a:ext cx="856141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989CD1-5D9F-3C9D-3761-53881C5A74E3}"/>
              </a:ext>
            </a:extLst>
          </p:cNvPr>
          <p:cNvSpPr/>
          <p:nvPr/>
        </p:nvSpPr>
        <p:spPr>
          <a:xfrm>
            <a:off x="31804" y="930303"/>
            <a:ext cx="103367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BC5A02-0F24-7262-53BB-AAAAE572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76" y="1208599"/>
            <a:ext cx="3591426" cy="31532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1AB2EC-37D7-5082-FEBF-2949C4E448BE}"/>
              </a:ext>
            </a:extLst>
          </p:cNvPr>
          <p:cNvSpPr/>
          <p:nvPr/>
        </p:nvSpPr>
        <p:spPr>
          <a:xfrm>
            <a:off x="6096000" y="2036859"/>
            <a:ext cx="103367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CDC439-154F-B244-1002-E7ADCBC377C4}"/>
              </a:ext>
            </a:extLst>
          </p:cNvPr>
          <p:cNvSpPr/>
          <p:nvPr/>
        </p:nvSpPr>
        <p:spPr>
          <a:xfrm>
            <a:off x="6318637" y="3175219"/>
            <a:ext cx="698961" cy="18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2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EA7255-DC6D-688E-7DC8-97A31137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7" y="1452817"/>
            <a:ext cx="2276793" cy="1314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BBB8B2-6A60-EA0D-453B-1628B075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1" y="2956346"/>
            <a:ext cx="3448531" cy="1886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8A73E7-86C5-6169-4F87-D42970E6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823" y="989000"/>
            <a:ext cx="2739284" cy="1789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7A759-BE21-95D9-DC3C-56CD0FA9F17E}"/>
              </a:ext>
            </a:extLst>
          </p:cNvPr>
          <p:cNvSpPr txBox="1"/>
          <p:nvPr/>
        </p:nvSpPr>
        <p:spPr>
          <a:xfrm>
            <a:off x="6317073" y="598731"/>
            <a:ext cx="36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룰이 </a:t>
            </a:r>
            <a:r>
              <a:rPr lang="ko-KR" altLang="en-US" dirty="0" err="1"/>
              <a:t>없을때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9539C-3736-208B-274E-CCA1E32F2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350" y="3580404"/>
            <a:ext cx="5401429" cy="2400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DFD4C5-EFEB-D066-A050-D0E5B0FE5027}"/>
              </a:ext>
            </a:extLst>
          </p:cNvPr>
          <p:cNvSpPr txBox="1"/>
          <p:nvPr/>
        </p:nvSpPr>
        <p:spPr>
          <a:xfrm>
            <a:off x="6317073" y="3107838"/>
            <a:ext cx="36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룰이 있을 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D0FC9A-79CA-6B29-E8E4-1DD7C2610DB1}"/>
              </a:ext>
            </a:extLst>
          </p:cNvPr>
          <p:cNvSpPr/>
          <p:nvPr/>
        </p:nvSpPr>
        <p:spPr>
          <a:xfrm>
            <a:off x="4627659" y="2647784"/>
            <a:ext cx="978011" cy="78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105833-81A0-7474-73CC-05304B7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3" y="741788"/>
            <a:ext cx="4042391" cy="1796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6B171-9D5B-2E97-D075-652FE53CDDE0}"/>
              </a:ext>
            </a:extLst>
          </p:cNvPr>
          <p:cNvSpPr txBox="1"/>
          <p:nvPr/>
        </p:nvSpPr>
        <p:spPr>
          <a:xfrm>
            <a:off x="528524" y="221514"/>
            <a:ext cx="36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룰이 있을 때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1D9009E-D2D6-DE93-5C89-D98C87B30ABB}"/>
              </a:ext>
            </a:extLst>
          </p:cNvPr>
          <p:cNvSpPr/>
          <p:nvPr/>
        </p:nvSpPr>
        <p:spPr>
          <a:xfrm>
            <a:off x="2160647" y="2648978"/>
            <a:ext cx="216794" cy="443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EA33B4-8AE6-B7B8-C684-44515FAF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83" y="3528960"/>
            <a:ext cx="5997795" cy="27841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FD006B-9270-2233-7C3C-20C5BA8D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03" y="3320965"/>
            <a:ext cx="4737995" cy="290431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BD7FB1-3CBC-DBFE-0453-F98E39A0E587}"/>
              </a:ext>
            </a:extLst>
          </p:cNvPr>
          <p:cNvSpPr/>
          <p:nvPr/>
        </p:nvSpPr>
        <p:spPr>
          <a:xfrm>
            <a:off x="8730803" y="2648978"/>
            <a:ext cx="216794" cy="443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33D1E4-2FCA-463D-5E18-54C2595EA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203" y="741788"/>
            <a:ext cx="2739284" cy="1789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47EBB9-CE75-17FA-D621-7B6BBF228FB9}"/>
              </a:ext>
            </a:extLst>
          </p:cNvPr>
          <p:cNvSpPr txBox="1"/>
          <p:nvPr/>
        </p:nvSpPr>
        <p:spPr>
          <a:xfrm>
            <a:off x="6652453" y="351519"/>
            <a:ext cx="36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룰이 </a:t>
            </a:r>
            <a:r>
              <a:rPr lang="ko-KR" altLang="en-US" dirty="0" err="1"/>
              <a:t>없을때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2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1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1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56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93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와이드스크린</PresentationFormat>
  <Paragraphs>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khkim</dc:creator>
  <cp:lastModifiedBy>khkim</cp:lastModifiedBy>
  <cp:revision>1</cp:revision>
  <dcterms:created xsi:type="dcterms:W3CDTF">2023-05-25T06:55:43Z</dcterms:created>
  <dcterms:modified xsi:type="dcterms:W3CDTF">2023-05-25T07:01:52Z</dcterms:modified>
</cp:coreProperties>
</file>