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76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4648"/>
  </p:normalViewPr>
  <p:slideViewPr>
    <p:cSldViewPr snapToGrid="0" snapToObjects="1">
      <p:cViewPr>
        <p:scale>
          <a:sx n="56" d="100"/>
          <a:sy n="56" d="100"/>
        </p:scale>
        <p:origin x="36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A9ED-2084-9848-8AA6-91F2542C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A03B1-092D-314D-973D-CC5D44D8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930F-85CE-1240-8817-ACE6421E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4FB10-565F-0944-8AD4-C8FDC43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559AA-740A-7243-9325-903E4DF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16E82-7A57-834D-BFE5-A37477C6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51909-C3FE-1E4A-A9B9-4B9B2D69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390B3-BC13-DA44-95FA-997B0343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6ADF-F1B7-1245-91AD-CD371B51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91FEF-5D68-0645-97EB-2C35DF2A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92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F0813A-8A0C-6842-9839-1D55D8F5D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8B466-F10F-7746-AF45-88702B7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373A-C117-4448-B287-E4C18208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5E3F6-606E-EF4A-A01C-4477165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CB60C-3AFA-4A46-8454-9947A4D7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8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6454-FEE4-E540-9CC5-26FA75A8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D04CA-E594-5E46-A53B-D3E8FE92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DAC15-3B76-4645-90AB-BDCAE289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54C69-646F-8249-8E15-6F69C38B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7FDA2-125A-BC48-99AD-5DAA36EF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54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7F704-4B74-7B41-8435-522198F0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D9CE2-952F-7F40-B93A-18B69D88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B66A0-E84B-164B-9A07-DF92480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DA3F2-3732-0847-93A5-462BAE05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70D5E-4730-7D49-82B1-A9D0C457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6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9A33-F285-C141-B397-F9CFED86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AA18D-8B53-074D-8887-45DBA7EC0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25536-27F8-4043-A16E-5077054E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712A-5827-F742-9E20-7FF0D94E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568DC-8B55-7749-9E16-AB42B7F3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17170-22CA-304B-8DB7-0EB88BEC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46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59DD-1CAB-1646-80A5-D684B6F0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73002-BDE7-3140-BA16-85C41314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E84CE-0462-CC4D-8681-75E4C0ED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14AA-71F9-994C-80B3-7A24A4A6A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E66273-AC06-1446-A4F9-5506A8B4D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A1D86-4DB3-1547-9A0C-63864B4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5B448A-9929-D341-B236-BBA1961C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DB044-BC4B-584E-8C4F-A45AE6C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6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CB06-A394-F44C-9FB9-076D3D1F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FBF816-196A-CC4D-BCD1-408BBDAD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FCE89-EA17-A942-90DD-B14A7045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8342B-365E-944B-ABB5-BA8944C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6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E4C3EB-514C-B149-8189-0313B0BA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C9CB5-46DD-9046-8D21-60837EA8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C36DA-5FDE-9F42-80FE-15DA45C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ABF0-FEF5-7E44-8034-F7A25FFC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2E43E-6F62-6E4D-AFA3-A2BA84D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BDD61-EAF7-9448-B9CB-651056B1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5F774-A4D9-E249-A28B-F31863ED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4B04A-36BC-6C4A-A97D-09250315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6BF1-D5A7-8645-A60D-6BFEEB75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55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E3309-B7CE-6948-89A4-C5D9866F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D7342-D0E5-E14D-9060-38A8AA56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A2593-D6E4-394E-9BB1-7B04C5AB6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1C662-BB03-2040-B725-031301AF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4F9F1-4443-B542-BCB0-3EDA423A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B7452-8E60-A04C-9965-710500B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40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5F1BAA-2711-354F-AFDC-11DE7545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5211-F4C4-494D-866D-1002FC37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BC4B3-1931-CD41-B7F7-02E01B52F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9273-A13A-0F46-8F5F-520689AD1C5A}" type="datetimeFigureOut">
              <a:rPr kumimoji="1" lang="ko-KR" altLang="en-US" smtClean="0"/>
              <a:t>2018. 8. 15.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EA9F9-75DC-DE48-A6CB-64CA7AF01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2D68C-60C6-2344-A422-44177309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D5DD-E531-D346-862A-A9D6AE5F5F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9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ED037-6461-DF43-AF8B-114CEF7B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이진 트리에서</a:t>
            </a:r>
            <a:br>
              <a:rPr kumimoji="1" lang="en-US" altLang="ko-KR" dirty="0"/>
            </a:br>
            <a:r>
              <a:rPr kumimoji="1" lang="ko-KR" altLang="en-US" dirty="0"/>
              <a:t>가장 낮은 조상 찾기</a:t>
            </a:r>
            <a:br>
              <a:rPr kumimoji="1" lang="en-US" altLang="ko-KR" dirty="0"/>
            </a:b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5D81C-C47C-5F49-9770-E65036BDE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0688"/>
            <a:ext cx="9144000" cy="1655762"/>
          </a:xfrm>
        </p:spPr>
        <p:txBody>
          <a:bodyPr>
            <a:normAutofit/>
          </a:bodyPr>
          <a:lstStyle/>
          <a:p>
            <a:endParaRPr kumimoji="1" lang="en" altLang="ko-KR" u="sng" dirty="0"/>
          </a:p>
          <a:p>
            <a:r>
              <a:rPr kumimoji="1" lang="ko-KR" altLang="en-US" dirty="0"/>
              <a:t>원은지</a:t>
            </a:r>
            <a:endParaRPr kumimoji="1" lang="en-US" altLang="ko-KR" dirty="0"/>
          </a:p>
          <a:p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광복절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862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Using Single Traversal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D337D-58C6-1343-AA61-0C7975A3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n1, n2</a:t>
            </a:r>
            <a:r>
              <a:rPr lang="ko-KR" altLang="en-US" dirty="0"/>
              <a:t>가 어디 있는지를 찾은 다음 그게 양쪽에 있다면 그 서브 트리로 나눈 루트 노드가 </a:t>
            </a:r>
            <a:r>
              <a:rPr lang="en-US" altLang="ko-KR" dirty="0"/>
              <a:t>LCA</a:t>
            </a:r>
            <a:r>
              <a:rPr lang="ko-KR" altLang="en-US" dirty="0"/>
              <a:t>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한쪽에 몰려 있다면 거기서 또 양쪽으로 나눠질 거니까 찾을 수 있다</a:t>
            </a:r>
            <a:r>
              <a:rPr lang="en-US" altLang="ko-KR" dirty="0"/>
              <a:t>....</a:t>
            </a:r>
          </a:p>
          <a:p>
            <a:endParaRPr lang="en-US" altLang="ko-KR" dirty="0"/>
          </a:p>
          <a:p>
            <a:r>
              <a:rPr lang="ko-KR" altLang="en-US" dirty="0"/>
              <a:t>어쨌든</a:t>
            </a:r>
            <a:r>
              <a:rPr lang="en-US" altLang="ko-KR" dirty="0"/>
              <a:t>, n1</a:t>
            </a:r>
            <a:r>
              <a:rPr lang="ko-KR" altLang="en-US" dirty="0"/>
              <a:t>과 </a:t>
            </a:r>
            <a:r>
              <a:rPr lang="en-US" altLang="ko-KR" dirty="0"/>
              <a:t>n2</a:t>
            </a:r>
            <a:r>
              <a:rPr lang="ko-KR" altLang="en-US" dirty="0"/>
              <a:t>가 트리 안에 무조건 있다는 가정 때문에 그것들이 어디에 위치하는지 찾아서 그것들을 서브 트리로 보낸 루트를 찾을 수 있다</a:t>
            </a:r>
            <a:r>
              <a:rPr lang="en-US" altLang="ko-KR" dirty="0"/>
              <a:t>..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82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Single Traversal</a:t>
            </a:r>
            <a:br>
              <a:rPr kumimoji="1"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ko-KR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D337D-58C6-1343-AA61-0C7975A3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설명을 잘 </a:t>
            </a:r>
            <a:r>
              <a:rPr lang="ko-KR" alt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못하겠어서</a:t>
            </a:r>
            <a:endParaRPr lang="en-US" altLang="ko-KR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코드 첨부함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6FC7071-3010-AB49-9BF5-91E963C5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91776"/>
            <a:ext cx="6553545" cy="48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5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2939-D6FC-CB4B-92DA-22222C94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31216-5F73-A04D-92D3-D3BED708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긱스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lang="en" altLang="ko-KR" u="sng" dirty="0"/>
              <a:t>https://</a:t>
            </a:r>
            <a:r>
              <a:rPr lang="en" altLang="ko-KR" u="sng" dirty="0" err="1"/>
              <a:t>www.geeksforgeeks.org</a:t>
            </a:r>
            <a:r>
              <a:rPr lang="en" altLang="ko-KR" u="sng" dirty="0"/>
              <a:t>/lowest-common-ancestor-binary-tree-set-1/</a:t>
            </a:r>
            <a:endParaRPr kumimoji="1" lang="en" altLang="ko-KR" u="sng" dirty="0"/>
          </a:p>
        </p:txBody>
      </p:sp>
    </p:spTree>
    <p:extLst>
      <p:ext uri="{BB962C8B-B14F-4D97-AF65-F5344CB8AC3E}">
        <p14:creationId xmlns:p14="http://schemas.microsoft.com/office/powerpoint/2010/main" val="49341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7ECC1-98B3-9344-B2F4-FB2490D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2389B-7BD8-5944-AE06-D00AB77C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이진 트리에서 임의로 주어진 두개의 노드의 가장 낮은 공통 조상을 찾는 것</a:t>
            </a:r>
            <a:endParaRPr kumimoji="1" lang="en-US" altLang="ko-KR" dirty="0"/>
          </a:p>
          <a:p>
            <a:r>
              <a:rPr kumimoji="1" lang="ko-KR" altLang="en-US" dirty="0"/>
              <a:t>보통 </a:t>
            </a:r>
            <a:r>
              <a:rPr kumimoji="1" lang="en-US" altLang="ko-KR" dirty="0"/>
              <a:t>LCA </a:t>
            </a:r>
            <a:r>
              <a:rPr kumimoji="1" lang="ko-KR" altLang="en-US" dirty="0"/>
              <a:t>문제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부름</a:t>
            </a:r>
          </a:p>
        </p:txBody>
      </p:sp>
    </p:spTree>
    <p:extLst>
      <p:ext uri="{BB962C8B-B14F-4D97-AF65-F5344CB8AC3E}">
        <p14:creationId xmlns:p14="http://schemas.microsoft.com/office/powerpoint/2010/main" val="15827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A334-A415-9E42-B728-B235C33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5B703-7E81-D142-9E73-F0D89B0D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이진탐색트리라면 </a:t>
            </a:r>
            <a:r>
              <a:rPr kumimoji="1" lang="en-US" altLang="ko-KR" dirty="0"/>
              <a:t>O(h) </a:t>
            </a:r>
            <a:r>
              <a:rPr kumimoji="1" lang="ko-KR" altLang="en-US" dirty="0"/>
              <a:t>에 할 수 있음</a:t>
            </a:r>
            <a:r>
              <a:rPr kumimoji="1" lang="en-US" altLang="ko-KR" dirty="0"/>
              <a:t>, h</a:t>
            </a:r>
            <a:r>
              <a:rPr kumimoji="1" lang="ko-KR" altLang="en-US" dirty="0"/>
              <a:t>는 트리의 높이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n1 &lt; x &lt; n2 </a:t>
            </a:r>
            <a:r>
              <a:rPr kumimoji="1" lang="ko-KR" altLang="en-US" dirty="0"/>
              <a:t>를 기억하면 쉽다</a:t>
            </a:r>
            <a:r>
              <a:rPr kumimoji="1" lang="en-US" altLang="ko-KR" dirty="0"/>
              <a:t>. </a:t>
            </a:r>
          </a:p>
          <a:p>
            <a:pPr lvl="1"/>
            <a:r>
              <a:rPr kumimoji="1" lang="ko-KR" altLang="en-US" dirty="0"/>
              <a:t>재귀로 하는데 최대 </a:t>
            </a:r>
            <a:r>
              <a:rPr kumimoji="1" lang="en-US" altLang="ko-KR" dirty="0"/>
              <a:t>h </a:t>
            </a:r>
            <a:r>
              <a:rPr kumimoji="1" lang="ko-KR" altLang="en-US" dirty="0"/>
              <a:t>만큼 걸린다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루트에서 </a:t>
            </a:r>
            <a:r>
              <a:rPr kumimoji="1" lang="en-US" altLang="ko-KR" dirty="0"/>
              <a:t>top to bottom</a:t>
            </a:r>
            <a:r>
              <a:rPr kumimoji="1" lang="ko-KR" altLang="en-US" dirty="0"/>
              <a:t> 방식으로 찾기 때문</a:t>
            </a:r>
            <a:r>
              <a:rPr kumimoji="1" lang="en-US" altLang="ko-KR" dirty="0"/>
              <a:t>  </a:t>
            </a:r>
          </a:p>
          <a:p>
            <a:r>
              <a:rPr kumimoji="1" lang="en-US" altLang="ko-KR" dirty="0"/>
              <a:t>But,</a:t>
            </a:r>
          </a:p>
          <a:p>
            <a:r>
              <a:rPr kumimoji="1" lang="ko-KR" altLang="en-US" dirty="0"/>
              <a:t>이 문제는 이진트리이다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방법</a:t>
            </a:r>
            <a:r>
              <a:rPr kumimoji="1" lang="en-US" altLang="ko-KR" dirty="0"/>
              <a:t>1 (By storing root to r1 and root to n2 paths)</a:t>
            </a:r>
          </a:p>
          <a:p>
            <a:pPr lvl="1"/>
            <a:r>
              <a:rPr kumimoji="1" lang="ko-KR" altLang="en-US" dirty="0"/>
              <a:t>방법</a:t>
            </a:r>
            <a:r>
              <a:rPr kumimoji="1" lang="en-US" altLang="ko-KR" dirty="0"/>
              <a:t>2 (Using Single Traversal)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3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By storing root to r1 and root to n2 paths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6A115-3337-2A41-B026-D60C3D3A37E2}"/>
              </a:ext>
            </a:extLst>
          </p:cNvPr>
          <p:cNvSpPr txBox="1">
            <a:spLocks/>
          </p:cNvSpPr>
          <p:nvPr/>
        </p:nvSpPr>
        <p:spPr>
          <a:xfrm>
            <a:off x="1145627" y="4262849"/>
            <a:ext cx="4826876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244DD-66E9-0C4E-8387-18835BB4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O(n), n</a:t>
            </a:r>
            <a:r>
              <a:rPr lang="ko-KR" altLang="en-US" dirty="0"/>
              <a:t>은 트리의 노드 </a:t>
            </a:r>
            <a:r>
              <a:rPr lang="ko-KR" altLang="en-US" dirty="0" err="1"/>
              <a:t>갯수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트리에서는 보통 어떻게 시간복잡도를 생각하지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여기서는</a:t>
            </a:r>
            <a:r>
              <a:rPr lang="en-US" altLang="ko-KR" dirty="0"/>
              <a:t>, </a:t>
            </a:r>
            <a:r>
              <a:rPr lang="ko-KR" altLang="en-US" dirty="0"/>
              <a:t>트리가 두 번 </a:t>
            </a:r>
            <a:r>
              <a:rPr lang="ko-KR" altLang="en-US" dirty="0" err="1"/>
              <a:t>순회되고</a:t>
            </a:r>
            <a:r>
              <a:rPr lang="ko-KR" altLang="en-US" dirty="0"/>
              <a:t> 패스 길이 만큼 비교돼서 </a:t>
            </a:r>
            <a:r>
              <a:rPr lang="en-US" altLang="ko-KR" dirty="0"/>
              <a:t>n</a:t>
            </a:r>
            <a:r>
              <a:rPr lang="ko-KR" altLang="en-US" dirty="0"/>
              <a:t>이래</a:t>
            </a:r>
            <a:r>
              <a:rPr lang="en-US" altLang="ko-KR" dirty="0"/>
              <a:t>...</a:t>
            </a:r>
          </a:p>
          <a:p>
            <a:r>
              <a:rPr lang="en-US" altLang="ko-KR" dirty="0"/>
              <a:t>n1</a:t>
            </a:r>
            <a:r>
              <a:rPr lang="ko-KR" altLang="en-US" dirty="0"/>
              <a:t>에서부터 </a:t>
            </a:r>
            <a:r>
              <a:rPr lang="en-US" altLang="ko-KR" dirty="0"/>
              <a:t>root </a:t>
            </a:r>
            <a:r>
              <a:rPr lang="ko-KR" altLang="en-US" dirty="0" err="1"/>
              <a:t>까지의</a:t>
            </a:r>
            <a:r>
              <a:rPr lang="ko-KR" altLang="en-US" dirty="0"/>
              <a:t> 패스를 찾고 배열로 저장</a:t>
            </a:r>
            <a:endParaRPr lang="en-US" altLang="ko-KR" dirty="0"/>
          </a:p>
          <a:p>
            <a:r>
              <a:rPr lang="en-US" altLang="ko-KR" dirty="0"/>
              <a:t>n2</a:t>
            </a:r>
            <a:r>
              <a:rPr lang="ko-KR" altLang="en-US" dirty="0"/>
              <a:t>에서부터 </a:t>
            </a:r>
            <a:r>
              <a:rPr lang="en-US" altLang="ko-KR" dirty="0"/>
              <a:t>root </a:t>
            </a:r>
            <a:r>
              <a:rPr lang="ko-KR" altLang="en-US" dirty="0" err="1"/>
              <a:t>까지의</a:t>
            </a:r>
            <a:r>
              <a:rPr lang="ko-KR" altLang="en-US" dirty="0"/>
              <a:t> 패스를 찾고 다른 배열로 저장</a:t>
            </a:r>
            <a:endParaRPr lang="en-US" altLang="ko-KR" dirty="0"/>
          </a:p>
          <a:p>
            <a:pPr marL="285750" indent="-285750"/>
            <a:r>
              <a:rPr lang="ko-KR" altLang="en-US" dirty="0"/>
              <a:t>서로의 배열 안의 원소가 같으면 통과 다르면 그 앞에 원소 리턴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831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By storing root to r1 and root to n2 paths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6A115-3337-2A41-B026-D60C3D3A37E2}"/>
              </a:ext>
            </a:extLst>
          </p:cNvPr>
          <p:cNvSpPr txBox="1">
            <a:spLocks/>
          </p:cNvSpPr>
          <p:nvPr/>
        </p:nvSpPr>
        <p:spPr>
          <a:xfrm>
            <a:off x="1145627" y="4262849"/>
            <a:ext cx="4826876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b="1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7F3650E-C8AE-7D45-ADD2-4F6459DE1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42" y="1237456"/>
            <a:ext cx="5864753" cy="2468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C7CE3-BF2C-454D-AF4A-74D273127D40}"/>
              </a:ext>
            </a:extLst>
          </p:cNvPr>
          <p:cNvSpPr txBox="1"/>
          <p:nvPr/>
        </p:nvSpPr>
        <p:spPr>
          <a:xfrm>
            <a:off x="7388383" y="1496604"/>
            <a:ext cx="1885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LCA(4, 6) = 1</a:t>
            </a:r>
          </a:p>
          <a:p>
            <a:r>
              <a:rPr kumimoji="1" lang="ko-KR" altLang="en-US" dirty="0"/>
              <a:t>배열</a:t>
            </a:r>
            <a:r>
              <a:rPr kumimoji="1" lang="en-US" altLang="ko-KR" dirty="0"/>
              <a:t>1 = {1, 2, 4}</a:t>
            </a:r>
          </a:p>
          <a:p>
            <a:r>
              <a:rPr kumimoji="1" lang="ko-KR" altLang="en-US" dirty="0"/>
              <a:t>배열</a:t>
            </a:r>
            <a:r>
              <a:rPr kumimoji="1" lang="en-US" altLang="ko-KR" dirty="0"/>
              <a:t>2 = {1, 3, 6}</a:t>
            </a:r>
          </a:p>
          <a:p>
            <a:endParaRPr kumimoji="1" lang="en-US" altLang="ko-KR" dirty="0"/>
          </a:p>
        </p:txBody>
      </p:sp>
      <p:sp>
        <p:nvSpPr>
          <p:cNvPr id="7" name="도넛[D] 6">
            <a:extLst>
              <a:ext uri="{FF2B5EF4-FFF2-40B4-BE49-F238E27FC236}">
                <a16:creationId xmlns:a16="http://schemas.microsoft.com/office/drawing/2014/main" id="{1BD41D56-3625-6945-923F-C23DEB38F758}"/>
              </a:ext>
            </a:extLst>
          </p:cNvPr>
          <p:cNvSpPr/>
          <p:nvPr/>
        </p:nvSpPr>
        <p:spPr>
          <a:xfrm>
            <a:off x="267530" y="2783474"/>
            <a:ext cx="1092708" cy="108770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도넛[D] 8">
            <a:extLst>
              <a:ext uri="{FF2B5EF4-FFF2-40B4-BE49-F238E27FC236}">
                <a16:creationId xmlns:a16="http://schemas.microsoft.com/office/drawing/2014/main" id="{2EE6C067-2B39-B84D-8B5E-8D504DE37A7E}"/>
              </a:ext>
            </a:extLst>
          </p:cNvPr>
          <p:cNvSpPr/>
          <p:nvPr/>
        </p:nvSpPr>
        <p:spPr>
          <a:xfrm>
            <a:off x="2874464" y="2783474"/>
            <a:ext cx="1092708" cy="105965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도넛[D] 9">
            <a:extLst>
              <a:ext uri="{FF2B5EF4-FFF2-40B4-BE49-F238E27FC236}">
                <a16:creationId xmlns:a16="http://schemas.microsoft.com/office/drawing/2014/main" id="{F8E3EA33-7C06-9F48-B0D1-5F10F737775D}"/>
              </a:ext>
            </a:extLst>
          </p:cNvPr>
          <p:cNvSpPr/>
          <p:nvPr/>
        </p:nvSpPr>
        <p:spPr>
          <a:xfrm>
            <a:off x="2466357" y="1110124"/>
            <a:ext cx="1092708" cy="1124077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0D604-CDA3-1441-BABF-BAD3D29F248A}"/>
              </a:ext>
            </a:extLst>
          </p:cNvPr>
          <p:cNvSpPr txBox="1"/>
          <p:nvPr/>
        </p:nvSpPr>
        <p:spPr>
          <a:xfrm>
            <a:off x="281178" y="4262848"/>
            <a:ext cx="10797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n1</a:t>
            </a:r>
            <a:r>
              <a:rPr lang="ko-KR" altLang="en-US" dirty="0"/>
              <a:t>에서부터 </a:t>
            </a:r>
            <a:r>
              <a:rPr lang="en-US" altLang="ko-KR" dirty="0"/>
              <a:t>root </a:t>
            </a:r>
            <a:r>
              <a:rPr lang="ko-KR" altLang="en-US" dirty="0" err="1"/>
              <a:t>까지의</a:t>
            </a:r>
            <a:r>
              <a:rPr lang="ko-KR" altLang="en-US" dirty="0"/>
              <a:t> 패스를 찾고 배열로 저장 </a:t>
            </a:r>
            <a:r>
              <a:rPr lang="en-US" altLang="ko-KR" dirty="0"/>
              <a:t>-&gt; </a:t>
            </a:r>
            <a:r>
              <a:rPr kumimoji="1" lang="ko-KR" altLang="en-US" dirty="0"/>
              <a:t>배열</a:t>
            </a:r>
            <a:r>
              <a:rPr kumimoji="1" lang="en-US" altLang="ko-KR" dirty="0"/>
              <a:t>1 = {1, 2, 4}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n2</a:t>
            </a:r>
            <a:r>
              <a:rPr lang="ko-KR" altLang="en-US" dirty="0"/>
              <a:t>에서부터 </a:t>
            </a:r>
            <a:r>
              <a:rPr lang="en-US" altLang="ko-KR" dirty="0"/>
              <a:t>root </a:t>
            </a:r>
            <a:r>
              <a:rPr lang="ko-KR" altLang="en-US" dirty="0" err="1"/>
              <a:t>까지의</a:t>
            </a:r>
            <a:r>
              <a:rPr lang="ko-KR" altLang="en-US" dirty="0"/>
              <a:t> 패스를 찾고 다른 배열로 저장 </a:t>
            </a:r>
            <a:r>
              <a:rPr lang="en-US" altLang="ko-KR" dirty="0"/>
              <a:t>-&gt; </a:t>
            </a:r>
            <a:r>
              <a:rPr kumimoji="1" lang="ko-KR" altLang="en-US" dirty="0"/>
              <a:t>배열</a:t>
            </a:r>
            <a:r>
              <a:rPr kumimoji="1" lang="en-US" altLang="ko-KR" dirty="0"/>
              <a:t>2 = {1, 3, 6}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서로의 배열 안의 원소가 같으면 통과 다르면 그 앞에 원소 리턴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예를 들어</a:t>
            </a:r>
            <a:r>
              <a:rPr lang="en-US" altLang="ko-KR" dirty="0"/>
              <a:t>, 1</a:t>
            </a:r>
            <a:r>
              <a:rPr lang="ko-KR" altLang="en-US" dirty="0"/>
              <a:t>은 같으니 통과 다음 순서에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은 다르므로 그 앞에 원소인 </a:t>
            </a:r>
            <a:r>
              <a:rPr lang="en-US" altLang="ko-KR" dirty="0"/>
              <a:t>1</a:t>
            </a:r>
            <a:r>
              <a:rPr lang="ko-KR" altLang="en-US" dirty="0"/>
              <a:t>을 출력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Lowest Common Ancestor 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00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Using Single Traversal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6A115-3337-2A41-B026-D60C3D3A37E2}"/>
              </a:ext>
            </a:extLst>
          </p:cNvPr>
          <p:cNvSpPr txBox="1">
            <a:spLocks/>
          </p:cNvSpPr>
          <p:nvPr/>
        </p:nvSpPr>
        <p:spPr>
          <a:xfrm>
            <a:off x="1145627" y="4262849"/>
            <a:ext cx="4826876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D337D-58C6-1343-AA61-0C7975A3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 방법은 트리 순회 여러 번 해야 하고</a:t>
            </a:r>
            <a:r>
              <a:rPr lang="en-US" altLang="ko-KR" dirty="0"/>
              <a:t>, </a:t>
            </a:r>
            <a:r>
              <a:rPr lang="ko-KR" altLang="en-US" dirty="0"/>
              <a:t>추가적인 배열 공간이 필요하다</a:t>
            </a:r>
            <a:endParaRPr lang="en-US" altLang="ko-KR" dirty="0"/>
          </a:p>
          <a:p>
            <a:r>
              <a:rPr lang="ko-KR" altLang="en-US" dirty="0"/>
              <a:t>만약 이진 트리 안에 </a:t>
            </a:r>
            <a:r>
              <a:rPr lang="en-US" altLang="ko-KR" dirty="0"/>
              <a:t>n1, n2 </a:t>
            </a:r>
            <a:r>
              <a:rPr lang="ko-KR" altLang="en-US" dirty="0"/>
              <a:t>노드가 무조건 있다는 가정이라면 한번의 순회와 추가적인 공간 없이 찾을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934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Using Single Traversal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6A115-3337-2A41-B026-D60C3D3A37E2}"/>
              </a:ext>
            </a:extLst>
          </p:cNvPr>
          <p:cNvSpPr txBox="1">
            <a:spLocks/>
          </p:cNvSpPr>
          <p:nvPr/>
        </p:nvSpPr>
        <p:spPr>
          <a:xfrm>
            <a:off x="1145627" y="4262849"/>
            <a:ext cx="4826876" cy="21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D337D-58C6-1343-AA61-0C7975A3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현재 트리의 루트가 </a:t>
            </a:r>
            <a:r>
              <a:rPr lang="en-US" altLang="ko-KR" dirty="0"/>
              <a:t>n1 </a:t>
            </a:r>
            <a:r>
              <a:rPr lang="ko-KR" altLang="en-US" dirty="0"/>
              <a:t>이나 </a:t>
            </a:r>
            <a:r>
              <a:rPr lang="en-US" altLang="ko-KR" dirty="0"/>
              <a:t>n2</a:t>
            </a:r>
            <a:r>
              <a:rPr lang="ko-KR" altLang="en-US" dirty="0"/>
              <a:t>라면 그 노드가 </a:t>
            </a:r>
            <a:r>
              <a:rPr lang="en-US" altLang="ko-KR" dirty="0"/>
              <a:t>LCA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45E88D1A-74D7-7645-8F57-EC6D4D32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62" y="2893802"/>
            <a:ext cx="5864753" cy="246822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09AB2A4-F027-6344-98BE-450B5EC82EBA}"/>
              </a:ext>
            </a:extLst>
          </p:cNvPr>
          <p:cNvSpPr/>
          <p:nvPr/>
        </p:nvSpPr>
        <p:spPr>
          <a:xfrm>
            <a:off x="5972503" y="3840480"/>
            <a:ext cx="2142797" cy="37664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도넛[D] 8">
            <a:extLst>
              <a:ext uri="{FF2B5EF4-FFF2-40B4-BE49-F238E27FC236}">
                <a16:creationId xmlns:a16="http://schemas.microsoft.com/office/drawing/2014/main" id="{2CAC58F5-F477-494D-8E32-88A71DEEDE3C}"/>
              </a:ext>
            </a:extLst>
          </p:cNvPr>
          <p:cNvSpPr/>
          <p:nvPr/>
        </p:nvSpPr>
        <p:spPr>
          <a:xfrm>
            <a:off x="1435135" y="4372882"/>
            <a:ext cx="1092708" cy="1124077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도넛[D] 9">
            <a:extLst>
              <a:ext uri="{FF2B5EF4-FFF2-40B4-BE49-F238E27FC236}">
                <a16:creationId xmlns:a16="http://schemas.microsoft.com/office/drawing/2014/main" id="{5935DC86-2E73-6646-BCBA-B035EC692F50}"/>
              </a:ext>
            </a:extLst>
          </p:cNvPr>
          <p:cNvSpPr/>
          <p:nvPr/>
        </p:nvSpPr>
        <p:spPr>
          <a:xfrm>
            <a:off x="2247256" y="3603248"/>
            <a:ext cx="1092708" cy="1124077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F796-DE74-1147-A4B6-32272C4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Using Single Traversal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D337D-58C6-1343-AA61-0C7975A3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현재 트리의 루트가 </a:t>
            </a:r>
            <a:r>
              <a:rPr lang="en-US" altLang="ko-KR" dirty="0"/>
              <a:t>n1 </a:t>
            </a:r>
            <a:r>
              <a:rPr lang="ko-KR" altLang="en-US" dirty="0"/>
              <a:t>이나 </a:t>
            </a:r>
            <a:r>
              <a:rPr lang="en-US" altLang="ko-KR" dirty="0"/>
              <a:t>n2</a:t>
            </a:r>
            <a:r>
              <a:rPr lang="ko-KR" altLang="en-US" dirty="0"/>
              <a:t>라면 그 노드가 </a:t>
            </a:r>
            <a:r>
              <a:rPr lang="en-US" altLang="ko-KR" dirty="0"/>
              <a:t>LCA</a:t>
            </a:r>
            <a:r>
              <a:rPr lang="ko-KR" altLang="en-US" dirty="0"/>
              <a:t>가 된다</a:t>
            </a:r>
            <a:endParaRPr lang="en-US" altLang="ko-KR" dirty="0"/>
          </a:p>
          <a:p>
            <a:r>
              <a:rPr lang="ko-KR" altLang="en-US" dirty="0"/>
              <a:t>그렇지 않다면 그 루트를 기준으로 왼쪽 서브 트리</a:t>
            </a:r>
            <a:r>
              <a:rPr lang="en-US" altLang="ko-KR" dirty="0"/>
              <a:t>, </a:t>
            </a:r>
            <a:r>
              <a:rPr lang="ko-KR" altLang="en-US" dirty="0"/>
              <a:t>오른쪽 서브 트리로 나눠서 다시 그 서브트리들의 루트가 </a:t>
            </a:r>
            <a:r>
              <a:rPr lang="en-US" altLang="ko-KR" dirty="0"/>
              <a:t>n1</a:t>
            </a:r>
            <a:r>
              <a:rPr lang="ko-KR" altLang="en-US" dirty="0"/>
              <a:t>과 </a:t>
            </a:r>
            <a:r>
              <a:rPr lang="en-US" altLang="ko-KR" dirty="0"/>
              <a:t>n2 </a:t>
            </a:r>
            <a:r>
              <a:rPr lang="ko-KR" altLang="en-US" dirty="0"/>
              <a:t>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두 가지 중 한 형태가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한 루트를 기준으로 오른쪽</a:t>
            </a:r>
            <a:r>
              <a:rPr lang="en-US" altLang="ko-KR" dirty="0"/>
              <a:t>, </a:t>
            </a:r>
            <a:r>
              <a:rPr lang="ko-KR" altLang="en-US" dirty="0"/>
              <a:t>왼쪽 서브 트리에 각각 </a:t>
            </a:r>
            <a:r>
              <a:rPr lang="en-US" altLang="ko-KR" dirty="0"/>
              <a:t>n1, n2</a:t>
            </a:r>
            <a:r>
              <a:rPr lang="ko-KR" altLang="en-US" dirty="0"/>
              <a:t>가 있을 때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왼쪽이나 오른쪽 서브 트리 내에 </a:t>
            </a:r>
            <a:r>
              <a:rPr lang="en-US" altLang="ko-KR" dirty="0"/>
              <a:t>n1, n2</a:t>
            </a:r>
            <a:r>
              <a:rPr lang="ko-KR" altLang="en-US" dirty="0"/>
              <a:t>가 몰려있을 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447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485</Words>
  <Application>Microsoft Macintosh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이진 트리에서 가장 낮은 조상 찾기 </vt:lpstr>
      <vt:lpstr>문제 링크</vt:lpstr>
      <vt:lpstr>문제</vt:lpstr>
      <vt:lpstr>풀이</vt:lpstr>
      <vt:lpstr>By storing root to r1 and root to n2 paths </vt:lpstr>
      <vt:lpstr>By storing root to r1 and root to n2 paths </vt:lpstr>
      <vt:lpstr>Using Single Traversal </vt:lpstr>
      <vt:lpstr>Using Single Traversal </vt:lpstr>
      <vt:lpstr>Using Single Traversal </vt:lpstr>
      <vt:lpstr>Using Single Traversal </vt:lpstr>
      <vt:lpstr>Using Single Traversal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 순회 : preorder, inorder를 통해 postorder 알아내기</dc:title>
  <dc:creator>정혜진</dc:creator>
  <cp:lastModifiedBy>원은지</cp:lastModifiedBy>
  <cp:revision>98</cp:revision>
  <dcterms:created xsi:type="dcterms:W3CDTF">2018-07-31T16:00:03Z</dcterms:created>
  <dcterms:modified xsi:type="dcterms:W3CDTF">2018-08-15T08:44:00Z</dcterms:modified>
</cp:coreProperties>
</file>