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0"/>
    <p:restoredTop sz="94676"/>
  </p:normalViewPr>
  <p:slideViewPr>
    <p:cSldViewPr snapToGrid="0" snapToObjects="1">
      <p:cViewPr>
        <p:scale>
          <a:sx n="63" d="100"/>
          <a:sy n="63" d="100"/>
        </p:scale>
        <p:origin x="272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4B19E-EF2B-B742-98A2-730A33A8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116AC7-A900-BD44-A199-75BF8EB99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A8A91-BB12-E54C-9E09-5E0D0F35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49C0A-25DC-4441-BA34-521CDD0C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9C2F4-35D2-6541-8530-83CE1BCC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9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72F7C-5311-BE47-B05C-AAB71F74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49E14D-637C-DA44-AEDE-87C85556A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3561D-2F3C-0949-8255-8BE303B8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2780-4CCA-8846-BE24-4EF4BC66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F3BC2-CEA7-414F-B786-71A86B2C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0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66E8C2-5F90-4441-915E-DEC525C76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3D79AB-1BA0-F840-AAAB-28C06DD6E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5FA59-8FF5-8B4F-9C02-E52EC418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8/18/18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F1788-0648-2145-AE7F-40FF5A7E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3F2C1-9164-8141-BF02-307486BC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4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E3C2A-5942-664C-BE25-324B0F2A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DD4E8-C88C-DB43-9DB6-C20E077E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E87F5-B7D9-0A47-995A-116E1F07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CCD2E-B70E-DD4E-A6A1-7167FFFE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B906C-B790-DD48-A112-BAB0F528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6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9D319-9456-FA45-86DC-34AE8095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048920-9162-414F-B31F-002835187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03BA-4977-884E-9A27-39D7FD93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8/18/18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30A5E-6855-2F40-B484-68936EB9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5E844-AC62-1147-8631-0D94EFA4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2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E11DC-1CD7-CA47-900B-CEC40811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3F036-A592-1044-BA44-45FFAD687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AA02E0-4420-534A-9123-777AE8F56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E76B5-1459-A44C-A16C-F0EC47C6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8/18/18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948B9-A908-3A44-9D3C-1E23A926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4B5D99-D5DA-774B-8043-BE9A0137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836E4-71BD-7D45-96FB-D456DF76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1DEC8C-41FE-1E43-994F-4FE8E109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3ECB3-EE28-7E40-BBA3-43C065B5C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B3002B-2E37-694D-AD3C-F9E362759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0D4C93-75F3-1844-8B3C-3DEC22DF2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FED4C3-88D6-5D48-A01E-FA564F46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BF818E-85BD-8444-9919-48F6ECA5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D3D10A-912D-7841-B2CF-9C8552D9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EF92E-265D-BD4B-9739-3A88C919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EF2A8C-1CDE-4448-A706-2B9EEEC9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8/18/18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769081-8B93-F849-9D7B-DAD164A8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B0B75-84E9-9944-B19A-A9040B95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8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D53F8A-E3CD-5945-BC36-B8119573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68796F-F230-FA4E-96CD-25CDC93F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A397F1-E2C0-754C-BC84-825E3EC1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62490-34DE-9241-8585-4BEED2A8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CF538-0779-D04E-BBCE-CD747B2F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BD2355-E712-4D47-8525-694AFE753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3C783-8A7C-9749-BA9E-2BAE3A0E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8/18/18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2C888-A55A-4D45-9A18-2C718EBF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7E25D-743A-5D47-BADE-DD3E3EC0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EF584-8357-CD40-8920-EC3F2E6B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977425-7C2D-F04E-9B6C-D7D82E172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E9FF52-99A0-EF4D-87E7-33520ED30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42A18-40A3-6041-840F-7A13C9A7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8/18/18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1FFCB8-3FEB-C14B-8AE2-CC49B7A6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A5E5F-22F4-0445-84E7-5B1FFF26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8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9EB481-4968-9D49-B2F2-7A831F3A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FD8E8-87DC-534A-B666-C4BD08A84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AC3B3-0FCB-2D4D-BA78-07F1D65C8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8/18/18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A708E-9E55-074C-951B-2ECB38EEA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68D20-48C6-D840-92E2-AA9174415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4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ubset-sum-divisible-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8197C-4159-5049-A0E1-499378491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648" y="839908"/>
            <a:ext cx="10527030" cy="3114151"/>
          </a:xfrm>
        </p:spPr>
        <p:txBody>
          <a:bodyPr>
            <a:normAutofit fontScale="90000"/>
          </a:bodyPr>
          <a:lstStyle/>
          <a:p>
            <a:r>
              <a:rPr lang="en" altLang="ko-KR" dirty="0"/>
              <a:t>Subset with sum divisible by m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	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67EAD-295A-5A48-A80E-3FD9A2AB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8049" y="3649074"/>
            <a:ext cx="8312763" cy="1540146"/>
          </a:xfrm>
        </p:spPr>
        <p:txBody>
          <a:bodyPr>
            <a:normAutofit/>
          </a:bodyPr>
          <a:lstStyle/>
          <a:p>
            <a:r>
              <a:rPr kumimoji="1" lang="en" altLang="ko-KR" dirty="0">
                <a:hlinkClick r:id="rId2"/>
              </a:rPr>
              <a:t>https://www.geeksforgeeks.org/subset-sum-divisible-m/</a:t>
            </a:r>
            <a:endParaRPr kumimoji="1" lang="en" altLang="ko-KR" dirty="0"/>
          </a:p>
          <a:p>
            <a:endParaRPr kumimoji="1" lang="en" altLang="ko-KR" dirty="0"/>
          </a:p>
          <a:p>
            <a:r>
              <a:rPr kumimoji="1" lang="en-US" altLang="ko-KR" dirty="0"/>
              <a:t>			</a:t>
            </a:r>
            <a:r>
              <a:rPr kumimoji="1" lang="en-US" altLang="ko-KR" strike="sngStrike" dirty="0"/>
              <a:t>2018.08.05</a:t>
            </a:r>
            <a:r>
              <a:rPr kumimoji="1" lang="en-US" altLang="ko-KR" dirty="0"/>
              <a:t> 2018.08.19  </a:t>
            </a:r>
            <a:r>
              <a:rPr kumimoji="1" lang="ko-KR" altLang="en-US" dirty="0"/>
              <a:t>원은지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84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6E3D-9B02-644C-8E60-6D94A503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어떤 문제인가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20EF87F-DAB5-4249-A96A-3351ACF95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음수가 아닌 </a:t>
            </a:r>
            <a:r>
              <a:rPr lang="en-US" altLang="ko-KR" dirty="0"/>
              <a:t>integer</a:t>
            </a:r>
            <a:r>
              <a:rPr lang="ko-KR" altLang="en-US" dirty="0"/>
              <a:t>들의 </a:t>
            </a:r>
            <a:r>
              <a:rPr lang="en-US" altLang="ko-KR" dirty="0"/>
              <a:t>set</a:t>
            </a:r>
            <a:r>
              <a:rPr lang="ko-KR" altLang="en-US" dirty="0"/>
              <a:t>이 주어진다</a:t>
            </a:r>
            <a:r>
              <a:rPr lang="en-US" altLang="ko-KR" dirty="0"/>
              <a:t>.</a:t>
            </a:r>
            <a:r>
              <a:rPr lang="ko-KR" altLang="en-US" dirty="0"/>
              <a:t> 또한 </a:t>
            </a:r>
            <a:r>
              <a:rPr lang="en-US" altLang="ko-KR" dirty="0"/>
              <a:t>m</a:t>
            </a:r>
            <a:r>
              <a:rPr lang="ko-KR" altLang="en-US" dirty="0"/>
              <a:t> 이라는 숫자가 주어진다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</a:t>
            </a:r>
            <a:r>
              <a:rPr lang="en-US" altLang="ko-KR" dirty="0"/>
              <a:t>set</a:t>
            </a:r>
            <a:r>
              <a:rPr lang="ko-KR" altLang="en-US" dirty="0"/>
              <a:t> 들의 </a:t>
            </a:r>
            <a:r>
              <a:rPr lang="en-US" altLang="ko-KR" dirty="0"/>
              <a:t>subset</a:t>
            </a:r>
            <a:r>
              <a:rPr lang="ko-KR" altLang="en-US" dirty="0"/>
              <a:t>의 합 중에서 </a:t>
            </a:r>
            <a:r>
              <a:rPr lang="en-US" altLang="ko-KR" dirty="0"/>
              <a:t>m </a:t>
            </a:r>
            <a:r>
              <a:rPr lang="ko-KR" altLang="en-US" dirty="0"/>
              <a:t>으로 나눌 수 있다면 </a:t>
            </a:r>
            <a:r>
              <a:rPr lang="en-US" altLang="ko-KR" dirty="0"/>
              <a:t>YES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arr [] = {3, 1, 7, 5}</a:t>
            </a:r>
          </a:p>
          <a:p>
            <a:pPr lvl="1"/>
            <a:r>
              <a:rPr lang="en-US" altLang="ko-KR" dirty="0"/>
              <a:t>n = 4</a:t>
            </a:r>
          </a:p>
          <a:p>
            <a:pPr lvl="1"/>
            <a:r>
              <a:rPr lang="en-US" altLang="ko-KR" dirty="0"/>
              <a:t>m = 6	 </a:t>
            </a:r>
          </a:p>
          <a:p>
            <a:pPr lvl="1"/>
            <a:r>
              <a:rPr lang="en-US" altLang="ko-KR" dirty="0"/>
              <a:t>output = YES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{1,</a:t>
            </a:r>
            <a:r>
              <a:rPr lang="ko-KR" altLang="en-US" dirty="0"/>
              <a:t> </a:t>
            </a:r>
            <a:r>
              <a:rPr lang="en-US" altLang="ko-KR" dirty="0"/>
              <a:t>5},</a:t>
            </a:r>
            <a:r>
              <a:rPr lang="ko-KR" altLang="en-US" dirty="0"/>
              <a:t> </a:t>
            </a:r>
            <a:r>
              <a:rPr lang="en-US" altLang="ko-KR" dirty="0"/>
              <a:t>{7,</a:t>
            </a:r>
            <a:r>
              <a:rPr lang="ko-KR" altLang="en-US" dirty="0"/>
              <a:t> </a:t>
            </a:r>
            <a:r>
              <a:rPr lang="en-US" altLang="ko-KR" dirty="0"/>
              <a:t>5}..</a:t>
            </a:r>
            <a:r>
              <a:rPr lang="ko-KR" altLang="en-US" dirty="0"/>
              <a:t> 등 </a:t>
            </a:r>
            <a:r>
              <a:rPr lang="en-US" altLang="ko-KR" dirty="0"/>
              <a:t>subset</a:t>
            </a:r>
            <a:r>
              <a:rPr lang="ko-KR" altLang="en-US" dirty="0"/>
              <a:t>의 </a:t>
            </a:r>
            <a:r>
              <a:rPr lang="en-US" altLang="ko-KR" dirty="0"/>
              <a:t>sum</a:t>
            </a:r>
            <a:r>
              <a:rPr lang="ko-KR" altLang="en-US" dirty="0"/>
              <a:t>이 </a:t>
            </a:r>
            <a:r>
              <a:rPr lang="en-US" altLang="ko-KR" dirty="0"/>
              <a:t>6 </a:t>
            </a:r>
            <a:r>
              <a:rPr lang="ko-KR" altLang="en-US" dirty="0"/>
              <a:t>으로 나누어진다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영민 오빠가 발표했던 </a:t>
            </a:r>
            <a:r>
              <a:rPr lang="en-US" altLang="ko-KR" dirty="0"/>
              <a:t>subset sum</a:t>
            </a:r>
            <a:r>
              <a:rPr lang="ko-KR" altLang="en-US" dirty="0"/>
              <a:t>의 원소 리스트를 출력하는 문제와 약간 다름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7044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6E3D-9B02-644C-8E60-6D94A503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75AE11-2797-BB44-980D-9DBDB609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arr [] = {3, 1, 7, 5} / n = 4 / m = 6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n &gt; m </a:t>
            </a:r>
            <a:r>
              <a:rPr lang="ko-KR" altLang="en-US" dirty="0"/>
              <a:t>이라면</a:t>
            </a:r>
            <a:r>
              <a:rPr lang="en-US" altLang="ko-KR" dirty="0"/>
              <a:t>,</a:t>
            </a:r>
            <a:r>
              <a:rPr lang="ko-KR" altLang="en-US" dirty="0"/>
              <a:t> 비둘기 집 원리에 의해 무조건 </a:t>
            </a:r>
            <a:r>
              <a:rPr lang="en-US" altLang="ko-KR" dirty="0"/>
              <a:t>subset </a:t>
            </a:r>
            <a:r>
              <a:rPr lang="ko-KR" altLang="en-US" dirty="0"/>
              <a:t>의 </a:t>
            </a:r>
            <a:r>
              <a:rPr lang="en-US" altLang="ko-KR" dirty="0"/>
              <a:t>sum</a:t>
            </a:r>
            <a:r>
              <a:rPr lang="ko-KR" altLang="en-US" dirty="0"/>
              <a:t>에서 </a:t>
            </a:r>
            <a:r>
              <a:rPr lang="en-US" altLang="ko-KR" dirty="0"/>
              <a:t>m</a:t>
            </a:r>
            <a:r>
              <a:rPr lang="ko-KR" altLang="en-US" dirty="0"/>
              <a:t>으로 나눌 수 있다</a:t>
            </a:r>
            <a:r>
              <a:rPr lang="en-US" altLang="ko-KR" dirty="0"/>
              <a:t>. </a:t>
            </a:r>
            <a:r>
              <a:rPr lang="ko-KR" altLang="en-US" dirty="0"/>
              <a:t>즉 무조건 </a:t>
            </a:r>
            <a:r>
              <a:rPr lang="en-US" altLang="ko-KR" dirty="0"/>
              <a:t>YES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 &lt;= m </a:t>
            </a:r>
            <a:r>
              <a:rPr lang="ko-KR" altLang="en-US" dirty="0"/>
              <a:t>이라면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2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6E3D-9B02-644C-8E60-6D94A503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75AE11-2797-BB44-980D-9DBDB6091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642744"/>
            <a:ext cx="10886440" cy="518477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n &lt;= m </a:t>
            </a:r>
            <a:r>
              <a:rPr lang="ko-KR" altLang="en-US" dirty="0"/>
              <a:t>일 때</a:t>
            </a:r>
            <a:endParaRPr lang="en-US" altLang="ko-KR" dirty="0"/>
          </a:p>
          <a:p>
            <a:pPr lvl="1"/>
            <a:r>
              <a:rPr lang="ko-KR" altLang="en-US" dirty="0"/>
              <a:t>길이가 </a:t>
            </a:r>
            <a:r>
              <a:rPr lang="en-US" altLang="ko-KR" dirty="0"/>
              <a:t>m </a:t>
            </a:r>
            <a:r>
              <a:rPr lang="ko-KR" altLang="en-US" dirty="0"/>
              <a:t>인 일차원 </a:t>
            </a:r>
            <a:r>
              <a:rPr lang="en-US" altLang="ko-KR" dirty="0"/>
              <a:t>boolean </a:t>
            </a:r>
            <a:r>
              <a:rPr lang="ko-KR" altLang="en-US" dirty="0"/>
              <a:t>배열을 만든다</a:t>
            </a:r>
            <a:r>
              <a:rPr lang="en-US" altLang="ko-KR" dirty="0"/>
              <a:t>. (0 ~ m - 1)</a:t>
            </a:r>
          </a:p>
          <a:p>
            <a:pPr lvl="1"/>
            <a:r>
              <a:rPr lang="ko-KR" altLang="en-US" dirty="0"/>
              <a:t> 그 배열은 </a:t>
            </a:r>
            <a:r>
              <a:rPr lang="en-US" altLang="ko-KR" dirty="0"/>
              <a:t>subset sum</a:t>
            </a:r>
            <a:r>
              <a:rPr lang="ko-KR" altLang="en-US" dirty="0"/>
              <a:t>을 </a:t>
            </a:r>
            <a:r>
              <a:rPr lang="en-US" altLang="ko-KR" dirty="0"/>
              <a:t>m </a:t>
            </a:r>
            <a:r>
              <a:rPr lang="ko-KR" altLang="en-US" dirty="0"/>
              <a:t>으로 나눴을 때 나올 수 있는 나머지는 </a:t>
            </a:r>
            <a:r>
              <a:rPr lang="en-US" altLang="ko-KR" dirty="0"/>
              <a:t>true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[F, F, F, T, F] </a:t>
            </a:r>
            <a:r>
              <a:rPr lang="ko-KR" altLang="en-US" dirty="0"/>
              <a:t>라면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5</a:t>
            </a:r>
            <a:r>
              <a:rPr lang="ko-KR" altLang="en-US" dirty="0"/>
              <a:t>이고 인덱스 순서대로 </a:t>
            </a:r>
            <a:r>
              <a:rPr lang="en-US" altLang="ko-KR" dirty="0"/>
              <a:t>0, 1, 2, 3, 4 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주어진 </a:t>
            </a:r>
            <a:r>
              <a:rPr lang="en-US" altLang="ko-KR" dirty="0"/>
              <a:t>set</a:t>
            </a:r>
            <a:r>
              <a:rPr lang="ko-KR" altLang="en-US" dirty="0"/>
              <a:t>의 </a:t>
            </a:r>
            <a:r>
              <a:rPr lang="en-US" altLang="ko-KR" dirty="0"/>
              <a:t>subset </a:t>
            </a:r>
            <a:r>
              <a:rPr lang="ko-KR" altLang="en-US" dirty="0"/>
              <a:t>들의 임의의 조합의 </a:t>
            </a:r>
            <a:r>
              <a:rPr lang="en-US" altLang="ko-KR" dirty="0"/>
              <a:t>sum</a:t>
            </a:r>
            <a:r>
              <a:rPr lang="ko-KR" altLang="en-US" dirty="0"/>
              <a:t>이 </a:t>
            </a:r>
            <a:r>
              <a:rPr lang="en-US" altLang="ko-KR" dirty="0"/>
              <a:t>m </a:t>
            </a:r>
            <a:r>
              <a:rPr lang="ko-KR" altLang="en-US" dirty="0"/>
              <a:t>으로 나눴을 때 나머지 </a:t>
            </a:r>
            <a:r>
              <a:rPr lang="en-US" altLang="ko-KR" dirty="0"/>
              <a:t>3</a:t>
            </a:r>
            <a:r>
              <a:rPr lang="ko-KR" altLang="en-US" dirty="0"/>
              <a:t> 이 나온다는 말이다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문제의 접근 방식이 </a:t>
            </a:r>
            <a:r>
              <a:rPr lang="en-US" altLang="ko-KR" dirty="0"/>
              <a:t>subset </a:t>
            </a:r>
            <a:r>
              <a:rPr lang="ko-KR" altLang="en-US" dirty="0"/>
              <a:t>들의 </a:t>
            </a:r>
            <a:r>
              <a:rPr lang="en-US" altLang="ko-KR" dirty="0"/>
              <a:t>sum</a:t>
            </a:r>
            <a:r>
              <a:rPr lang="ko-KR" altLang="en-US" dirty="0"/>
              <a:t>을 모든 조합으로 더한 다음 </a:t>
            </a:r>
            <a:r>
              <a:rPr lang="en-US" altLang="ko-KR" dirty="0"/>
              <a:t>m</a:t>
            </a:r>
            <a:r>
              <a:rPr lang="ko-KR" altLang="en-US" dirty="0"/>
              <a:t> 으로 나눠서 나머지가 </a:t>
            </a:r>
            <a:r>
              <a:rPr lang="en-US" altLang="ko-KR" dirty="0"/>
              <a:t>0</a:t>
            </a:r>
            <a:r>
              <a:rPr lang="ko-KR" altLang="en-US" dirty="0"/>
              <a:t>이 나오는지 보는 방법이 아니다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문제의 접근 방식은 </a:t>
            </a:r>
            <a:r>
              <a:rPr lang="en-US" altLang="ko-KR" dirty="0"/>
              <a:t>DP </a:t>
            </a:r>
            <a:r>
              <a:rPr lang="ko-KR" altLang="en-US" dirty="0"/>
              <a:t>배열을 사용하여 앞에서 계산한 </a:t>
            </a:r>
            <a:r>
              <a:rPr lang="en-US" altLang="ko-KR" dirty="0"/>
              <a:t>subset </a:t>
            </a:r>
            <a:r>
              <a:rPr lang="ko-KR" altLang="en-US" dirty="0"/>
              <a:t>의 </a:t>
            </a:r>
            <a:r>
              <a:rPr lang="en-US" altLang="ko-KR" dirty="0"/>
              <a:t>sum </a:t>
            </a:r>
            <a:r>
              <a:rPr lang="ko-KR" altLang="en-US" dirty="0"/>
              <a:t>이 </a:t>
            </a:r>
            <a:r>
              <a:rPr lang="en-US" altLang="ko-KR" dirty="0"/>
              <a:t>m</a:t>
            </a:r>
            <a:r>
              <a:rPr lang="ko-KR" altLang="en-US" dirty="0"/>
              <a:t>으로 나눴을 때 남은 나머지 값만을 활용하여 다음 번에 구할 </a:t>
            </a:r>
            <a:r>
              <a:rPr lang="en-US" altLang="ko-KR" dirty="0"/>
              <a:t>subset</a:t>
            </a:r>
            <a:r>
              <a:rPr lang="ko-KR" altLang="en-US" dirty="0"/>
              <a:t> 에 다른 원소를 직접 더하는게 아니라 그 나머지만 더하는 식으로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이게 무슨 말인지 뒷장에서 설명하겠다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24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6E3D-9B02-644C-8E60-6D94A503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75AE11-2797-BB44-980D-9DBDB6091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4917" cy="4351338"/>
          </a:xfrm>
        </p:spPr>
        <p:txBody>
          <a:bodyPr/>
          <a:lstStyle/>
          <a:p>
            <a:r>
              <a:rPr lang="en-US" altLang="ko-KR" dirty="0"/>
              <a:t>arr [] = {3, 1, 7, 5} / n = 4 / m = 6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61FB8B-CDAC-544E-AA02-347166917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68597"/>
              </p:ext>
            </p:extLst>
          </p:nvPr>
        </p:nvGraphicFramePr>
        <p:xfrm>
          <a:off x="565804" y="2322402"/>
          <a:ext cx="10943021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891">
                  <a:extLst>
                    <a:ext uri="{9D8B030D-6E8A-4147-A177-3AD203B41FA5}">
                      <a16:colId xmlns:a16="http://schemas.microsoft.com/office/drawing/2014/main" val="144324963"/>
                    </a:ext>
                  </a:extLst>
                </a:gridCol>
                <a:gridCol w="1215891">
                  <a:extLst>
                    <a:ext uri="{9D8B030D-6E8A-4147-A177-3AD203B41FA5}">
                      <a16:colId xmlns:a16="http://schemas.microsoft.com/office/drawing/2014/main" val="1865701644"/>
                    </a:ext>
                  </a:extLst>
                </a:gridCol>
                <a:gridCol w="1215891">
                  <a:extLst>
                    <a:ext uri="{9D8B030D-6E8A-4147-A177-3AD203B41FA5}">
                      <a16:colId xmlns:a16="http://schemas.microsoft.com/office/drawing/2014/main" val="1523229135"/>
                    </a:ext>
                  </a:extLst>
                </a:gridCol>
                <a:gridCol w="1215891">
                  <a:extLst>
                    <a:ext uri="{9D8B030D-6E8A-4147-A177-3AD203B41FA5}">
                      <a16:colId xmlns:a16="http://schemas.microsoft.com/office/drawing/2014/main" val="3735080096"/>
                    </a:ext>
                  </a:extLst>
                </a:gridCol>
                <a:gridCol w="1215891">
                  <a:extLst>
                    <a:ext uri="{9D8B030D-6E8A-4147-A177-3AD203B41FA5}">
                      <a16:colId xmlns:a16="http://schemas.microsoft.com/office/drawing/2014/main" val="57576745"/>
                    </a:ext>
                  </a:extLst>
                </a:gridCol>
                <a:gridCol w="1215891">
                  <a:extLst>
                    <a:ext uri="{9D8B030D-6E8A-4147-A177-3AD203B41FA5}">
                      <a16:colId xmlns:a16="http://schemas.microsoft.com/office/drawing/2014/main" val="2214840801"/>
                    </a:ext>
                  </a:extLst>
                </a:gridCol>
                <a:gridCol w="1215891">
                  <a:extLst>
                    <a:ext uri="{9D8B030D-6E8A-4147-A177-3AD203B41FA5}">
                      <a16:colId xmlns:a16="http://schemas.microsoft.com/office/drawing/2014/main" val="1144775291"/>
                    </a:ext>
                  </a:extLst>
                </a:gridCol>
                <a:gridCol w="2431784">
                  <a:extLst>
                    <a:ext uri="{9D8B030D-6E8A-4147-A177-3AD203B41FA5}">
                      <a16:colId xmlns:a16="http://schemas.microsoft.com/office/drawing/2014/main" val="2488091387"/>
                    </a:ext>
                  </a:extLst>
                </a:gridCol>
              </a:tblGrid>
              <a:tr h="2836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48153"/>
                  </a:ext>
                </a:extLst>
              </a:tr>
              <a:tr h="28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4098"/>
                  </a:ext>
                </a:extLst>
              </a:tr>
              <a:tr h="325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/>
                        <a:t>3 % 6 = 3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22904"/>
                  </a:ext>
                </a:extLst>
              </a:tr>
              <a:tr h="457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dirty="0"/>
                        <a:t>(1 + 3) % 6 = 4, </a:t>
                      </a:r>
                    </a:p>
                    <a:p>
                      <a:pPr latinLnBrk="1"/>
                      <a:r>
                        <a:rPr kumimoji="1" lang="en-US" altLang="ko-KR" dirty="0"/>
                        <a:t>1 % 6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9854"/>
                  </a:ext>
                </a:extLst>
              </a:tr>
              <a:tr h="848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(7 + 1) % 6 = 2,</a:t>
                      </a:r>
                    </a:p>
                    <a:p>
                      <a:pPr latinLnBrk="1"/>
                      <a:r>
                        <a:rPr lang="en-US" altLang="ko-KR" dirty="0"/>
                        <a:t>(7 + 3) % 6 = 4,</a:t>
                      </a:r>
                    </a:p>
                    <a:p>
                      <a:pPr latinLnBrk="1"/>
                      <a:r>
                        <a:rPr lang="en-US" altLang="ko-KR" dirty="0"/>
                        <a:t>(7 + 4) % 6 = 5,</a:t>
                      </a:r>
                    </a:p>
                    <a:p>
                      <a:pPr latinLnBrk="1"/>
                      <a:r>
                        <a:rPr lang="en-US" altLang="ko-KR" dirty="0"/>
                        <a:t>7 % 6 =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717138"/>
                  </a:ext>
                </a:extLst>
              </a:tr>
              <a:tr h="283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(5 + 1) % 6 = 0,</a:t>
                      </a:r>
                    </a:p>
                    <a:p>
                      <a:pPr latinLnBrk="1"/>
                      <a:r>
                        <a:rPr lang="en-US" altLang="ko-KR" dirty="0"/>
                        <a:t>...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630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4E3228-B9EF-C746-A29C-0AD9C156A46C}"/>
              </a:ext>
            </a:extLst>
          </p:cNvPr>
          <p:cNvSpPr txBox="1"/>
          <p:nvPr/>
        </p:nvSpPr>
        <p:spPr>
          <a:xfrm>
            <a:off x="457203" y="6164315"/>
            <a:ext cx="114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n </a:t>
            </a:r>
            <a:r>
              <a:rPr kumimoji="1" lang="ko-KR" altLang="en-US" dirty="0"/>
              <a:t>만큼</a:t>
            </a:r>
            <a:r>
              <a:rPr kumimoji="1" lang="en-US" altLang="ko-KR" dirty="0"/>
              <a:t>(4</a:t>
            </a:r>
            <a:r>
              <a:rPr kumimoji="1" lang="ko-KR" altLang="en-US" dirty="0"/>
              <a:t>번</a:t>
            </a:r>
            <a:r>
              <a:rPr kumimoji="1" lang="en-US" altLang="ko-KR" dirty="0"/>
              <a:t>) </a:t>
            </a:r>
            <a:r>
              <a:rPr kumimoji="1" lang="ko-KR" altLang="en-US" dirty="0"/>
              <a:t>반복한 후 </a:t>
            </a:r>
            <a:r>
              <a:rPr kumimoji="1" lang="en-US" altLang="ko-KR" dirty="0"/>
              <a:t>DP[0] </a:t>
            </a:r>
            <a:r>
              <a:rPr kumimoji="1" lang="ko-KR" altLang="en-US" dirty="0"/>
              <a:t>을 리턴 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그게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면 </a:t>
            </a:r>
            <a:r>
              <a:rPr kumimoji="1" lang="en-US" altLang="ko-KR" dirty="0"/>
              <a:t>sum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m</a:t>
            </a:r>
            <a:r>
              <a:rPr kumimoji="1" lang="ko-KR" altLang="en-US" dirty="0"/>
              <a:t>으로 나눴을 때 나머지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이라는 말이니까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54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E55E8D-E907-8043-B910-8A0B5C9A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14" y="0"/>
            <a:ext cx="4024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9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6E3D-9B02-644C-8E60-6D94A503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75AE11-2797-BB44-980D-9DBDB609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복잡도 </a:t>
            </a:r>
            <a:r>
              <a:rPr lang="en-US" altLang="ko-KR" dirty="0"/>
              <a:t>: O(m^2)</a:t>
            </a:r>
          </a:p>
          <a:p>
            <a:pPr lvl="1"/>
            <a:r>
              <a:rPr lang="ko-KR" altLang="en-US" dirty="0"/>
              <a:t>왜 </a:t>
            </a:r>
            <a:r>
              <a:rPr lang="en-US" altLang="ko-KR" dirty="0"/>
              <a:t>O(n*m) </a:t>
            </a:r>
            <a:r>
              <a:rPr lang="ko-KR" altLang="en-US" dirty="0"/>
              <a:t>이 아니지</a:t>
            </a:r>
            <a:r>
              <a:rPr lang="en-US" altLang="ko-KR" dirty="0"/>
              <a:t>...?</a:t>
            </a:r>
          </a:p>
          <a:p>
            <a:r>
              <a:rPr lang="ko-KR" altLang="en-US" dirty="0"/>
              <a:t>공간 복잡도 </a:t>
            </a:r>
            <a:r>
              <a:rPr lang="en-US" altLang="ko-KR" dirty="0"/>
              <a:t>: O(m)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4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470</Words>
  <Application>Microsoft Macintosh PowerPoint</Application>
  <PresentationFormat>와이드스크린</PresentationFormat>
  <Paragraphs>89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Subset with sum divisible by m   </vt:lpstr>
      <vt:lpstr>어떤 문제인가?</vt:lpstr>
      <vt:lpstr>어떻게 푸는가?</vt:lpstr>
      <vt:lpstr>어떻게 푸는가?</vt:lpstr>
      <vt:lpstr>어떻게 푸는가?</vt:lpstr>
      <vt:lpstr>PowerPoint 프레젠테이션</vt:lpstr>
      <vt:lpstr>어떻게 푸는가?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 Fence Algorithm  </dc:title>
  <dc:creator>원은지</dc:creator>
  <cp:lastModifiedBy>원은지</cp:lastModifiedBy>
  <cp:revision>99</cp:revision>
  <dcterms:created xsi:type="dcterms:W3CDTF">2018-07-08T08:06:39Z</dcterms:created>
  <dcterms:modified xsi:type="dcterms:W3CDTF">2018-08-19T09:24:37Z</dcterms:modified>
</cp:coreProperties>
</file>