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6E68E-09DC-154E-82C1-F2F94DA63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B18619-75B4-0944-871B-78298ACA0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00523-3FAD-2845-B585-487ADA80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E768-B579-1443-AA42-57E18AE0AD4C}" type="datetimeFigureOut">
              <a:rPr kumimoji="1" lang="ko-KR" altLang="en-US" smtClean="0"/>
              <a:t>2018. 7. 31.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7A661-0D8E-294D-B6A4-CDCF1A70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4EDAE-278E-BA44-841F-C31401FC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6A12-2711-9949-BDEA-5C3DE9E2EA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008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0A472-5866-7B4C-8B8E-0A44218D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ED70AF-DFE2-9F45-BD7D-1CD7AC5C8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67560-7A7A-A64F-AA48-5CA12CB1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E768-B579-1443-AA42-57E18AE0AD4C}" type="datetimeFigureOut">
              <a:rPr kumimoji="1" lang="ko-KR" altLang="en-US" smtClean="0"/>
              <a:t>2018. 7. 31.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DC62E-65C7-DF48-86D8-2AC0C6A3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730A2-7642-BA4B-B211-B7D3FBE3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6A12-2711-9949-BDEA-5C3DE9E2EA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691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495DFD-7936-E64B-BF8F-973EA73E9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F5A933-D36F-AE48-8988-B4396DD7C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6D866-2842-E94D-9506-4E756917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E768-B579-1443-AA42-57E18AE0AD4C}" type="datetimeFigureOut">
              <a:rPr kumimoji="1" lang="ko-KR" altLang="en-US" smtClean="0"/>
              <a:t>2018. 7. 31.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A1AAB-E536-6441-915A-2815D3A3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AFEE6-D6E4-9346-BF4C-543DA1EE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6A12-2711-9949-BDEA-5C3DE9E2EA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590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03175-90D0-9242-B5B7-E819A438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7B546-DD33-1E41-91AF-150200BE1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3F9FD-F8E0-3A44-8451-7F71B956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E768-B579-1443-AA42-57E18AE0AD4C}" type="datetimeFigureOut">
              <a:rPr kumimoji="1" lang="ko-KR" altLang="en-US" smtClean="0"/>
              <a:t>2018. 7. 31.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AFE3E-4F98-1B48-AA6D-B5CC1233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DA087-E233-B24B-826E-021E73C1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6A12-2711-9949-BDEA-5C3DE9E2EA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957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4A280-1382-234C-91B5-9615D9B0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714B4-F7D8-484E-9919-64E691822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3A953-74A5-DC40-9FFF-E515787A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E768-B579-1443-AA42-57E18AE0AD4C}" type="datetimeFigureOut">
              <a:rPr kumimoji="1" lang="ko-KR" altLang="en-US" smtClean="0"/>
              <a:t>2018. 7. 31.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6D218-E14D-1D4F-AEEE-19CE5956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29327-BB9C-D04B-B9E9-ECA7AD7C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6A12-2711-9949-BDEA-5C3DE9E2EA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402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D6A1E-F8CD-1D43-B999-F2A1DFC9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9FFD8-437B-6E49-AEE0-9B28CCD3F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C80F00-BEB8-154B-BAAE-7311D11EF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9319C-12D1-A241-8D49-0C24924C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E768-B579-1443-AA42-57E18AE0AD4C}" type="datetimeFigureOut">
              <a:rPr kumimoji="1" lang="ko-KR" altLang="en-US" smtClean="0"/>
              <a:t>2018. 7. 31.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54E30-A7E5-1744-B197-761C769B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0078E-4A8D-7542-A407-62B4D096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6A12-2711-9949-BDEA-5C3DE9E2EA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980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BA3E5-C763-2242-B73B-3B00A148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EADE7E-C883-304C-AC5E-099A01AA9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5C943A-3D04-C547-90EB-68679826E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C902DD-DD72-9748-BFFC-56EFD9195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5FC1D3-D4F7-F747-8392-9CE6A72EE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80F477-F9DC-D943-9436-8456269A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E768-B579-1443-AA42-57E18AE0AD4C}" type="datetimeFigureOut">
              <a:rPr kumimoji="1" lang="ko-KR" altLang="en-US" smtClean="0"/>
              <a:t>2018. 7. 31.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2F24B7-9C35-9444-81D7-D7BE030D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1F8373-A868-CB48-996B-14739720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6A12-2711-9949-BDEA-5C3DE9E2EA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279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656E3-01EA-FA41-8D72-634AE0C7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A80BA3-1F56-094B-97BD-7593FC33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E768-B579-1443-AA42-57E18AE0AD4C}" type="datetimeFigureOut">
              <a:rPr kumimoji="1" lang="ko-KR" altLang="en-US" smtClean="0"/>
              <a:t>2018. 7. 31.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5307EE-101B-9F42-B2EE-08C99D5E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C12943-B374-8C47-9D71-B48CA761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6A12-2711-9949-BDEA-5C3DE9E2EA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307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02580F-BDF4-A641-A4CA-A63BF531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E768-B579-1443-AA42-57E18AE0AD4C}" type="datetimeFigureOut">
              <a:rPr kumimoji="1" lang="ko-KR" altLang="en-US" smtClean="0"/>
              <a:t>2018. 7. 31.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0DD4C3-F3AC-D845-9919-73A81DF8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7D3DBF-6706-7649-8145-FA93A747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6A12-2711-9949-BDEA-5C3DE9E2EA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849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3D1DE-5B5A-B540-9940-39953767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6A6B3-51F1-3E4D-BE1D-49950E37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000EA3-A055-ED45-B67F-CE269F9E5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28E114-0977-D648-A26A-F6BA4CA8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E768-B579-1443-AA42-57E18AE0AD4C}" type="datetimeFigureOut">
              <a:rPr kumimoji="1" lang="ko-KR" altLang="en-US" smtClean="0"/>
              <a:t>2018. 7. 31.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C68385-C028-B045-BAFB-87FA44E4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9A9372-3366-DA4B-8A2E-DC39321D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6A12-2711-9949-BDEA-5C3DE9E2EA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040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51359-9DA1-5A4E-AE73-8548EDD6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8B63ED-F4E7-A64A-B26F-2C5051F5B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76051F-13E0-A040-9D50-E5F8AA198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33EF8-2EF8-7A4E-A7B3-2BAA97F1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E768-B579-1443-AA42-57E18AE0AD4C}" type="datetimeFigureOut">
              <a:rPr kumimoji="1" lang="ko-KR" altLang="en-US" smtClean="0"/>
              <a:t>2018. 7. 31.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A78BC-63A3-994C-8D00-E5FA910D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B34003-8826-CA44-B895-E0FE9B0F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6A12-2711-9949-BDEA-5C3DE9E2EA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746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BFEFE8-484B-B641-9FDA-2E351CFE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1291B1-6B07-9C48-881D-C34CCB16A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A42D8-E17D-A94F-A5FB-BD1F89717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0E768-B579-1443-AA42-57E18AE0AD4C}" type="datetimeFigureOut">
              <a:rPr kumimoji="1" lang="ko-KR" altLang="en-US" smtClean="0"/>
              <a:t>2018. 7. 31.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3C441-3C37-C348-AA5D-DC6844F91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84401-ECC6-CE4D-849E-A4E1D0931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B6A12-2711-9949-BDEA-5C3DE9E2EA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114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D%98%EC%82%AC%EC%BD%94%EB%93%9C" TargetMode="External"/><Relationship Id="rId2" Type="http://schemas.openxmlformats.org/officeDocument/2006/relationships/hyperlink" Target="https://ko.wikipedia.org/wiki/%ED%81%90_(%EC%9E%90%EB%A3%8C_%EA%B5%AC%EC%A1%B0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ko.wikipedia.org/w/index.php?title=%EB%B0%98%EB%B3%B5_%EC%8B%AC%ED%99%94_%EA%B9%8A%EC%9D%B4_%EC%9A%B0%EC%84%A0_%ED%83%90%EC%83%89&amp;action=edit&amp;redlink=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/index.php?title=%EA%B5%AC%EC%A1%B0%EC%A0%81_%EA%B7%80%EB%82%A9%EB%B2%95&amp;action=edit&amp;redlink=1" TargetMode="External"/><Relationship Id="rId2" Type="http://schemas.openxmlformats.org/officeDocument/2006/relationships/hyperlink" Target="https://ko.wikipedia.org/wiki/%EC%9D%B4%EC%A7%84_%ED%83%90%EC%83%89_%ED%8A%B8%EB%A6%A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8F%B4%EB%9E%80%EB%93%9C_%ED%91%9C%EA%B8%B0%EB%B2%95" TargetMode="External"/><Relationship Id="rId2" Type="http://schemas.openxmlformats.org/officeDocument/2006/relationships/hyperlink" Target="https://ko.wikipedia.org/wiki/%EC%9D%B4%EC%A7%84_%ED%83%90%EC%83%89_%ED%8A%B8%EB%A6%A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%EC%8A%A4%ED%83%9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99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8A%B8%EB%A6%AC_%EA%B5%AC%EC%A1%B0" TargetMode="External"/><Relationship Id="rId2" Type="http://schemas.openxmlformats.org/officeDocument/2006/relationships/hyperlink" Target="https://ko.wikipedia.org/wiki/%EC%A0%84%EC%82%B0%ED%95%9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B0%B0%EC%97%B4" TargetMode="External"/><Relationship Id="rId2" Type="http://schemas.openxmlformats.org/officeDocument/2006/relationships/hyperlink" Target="https://ko.wikipedia.org/wiki/%EC%97%B0%EA%B2%B0_%EB%A6%AC%EC%8A%A4%ED%8A%B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/index.php?title=%EC%9E%AC%EA%B7%80&amp;action=edit&amp;redlink=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A%B9%8A%EC%9D%B4_%EC%9A%B0%EC%84%A0_%ED%83%90%EC%83%8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84%88%EB%B9%84_%EC%9A%B0%EC%84%A0_%ED%83%90%EC%83%8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CEB4-9F21-224B-B910-C70D115FD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트리 순회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A601C1-69F9-ED43-8E06-FEEE564FD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2018.08.01 (</a:t>
            </a:r>
            <a:r>
              <a:rPr kumimoji="1" lang="ko-KR" altLang="en-US" dirty="0"/>
              <a:t>수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66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77621-E049-384C-B8D8-B2FEEF12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기반 레벨 순서 순회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F9A62-B099-774A-802B-BD168898F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레벨 순서 순회는 간단한 </a:t>
            </a:r>
            <a:r>
              <a:rPr lang="ko-KR" altLang="en-US" sz="2400" dirty="0">
                <a:hlinkClick r:id="rId2" tooltip="큐 (자료 구조)"/>
              </a:rPr>
              <a:t>큐</a:t>
            </a:r>
            <a:r>
              <a:rPr lang="ko-KR" altLang="en-US" sz="2400" dirty="0"/>
              <a:t>로 구현할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아래는 그 </a:t>
            </a:r>
            <a:r>
              <a:rPr lang="ko-KR" altLang="en-US" sz="2400" dirty="0">
                <a:hlinkClick r:id="rId3" tooltip="의사코드"/>
              </a:rPr>
              <a:t>의사코드</a:t>
            </a:r>
            <a:r>
              <a:rPr lang="ko-KR" altLang="en-US" sz="2400" dirty="0"/>
              <a:t>이다</a:t>
            </a:r>
            <a:r>
              <a:rPr lang="en-US" altLang="ko-KR" sz="2400" dirty="0"/>
              <a:t>. </a:t>
            </a:r>
            <a:r>
              <a:rPr lang="ko-KR" altLang="en-US" sz="2400" dirty="0"/>
              <a:t>이 구현에는 마지막 노드의 깊이에 비례한 공간이 필요하다</a:t>
            </a:r>
            <a:r>
              <a:rPr lang="en-US" altLang="ko-KR" sz="2400" dirty="0"/>
              <a:t>. </a:t>
            </a:r>
            <a:r>
              <a:rPr lang="ko-KR" altLang="en-US" sz="2400" dirty="0"/>
              <a:t>이는 모든 노드 번호의 합계 </a:t>
            </a:r>
            <a:r>
              <a:rPr lang="en-US" altLang="ko-KR" sz="2400" dirty="0"/>
              <a:t>/ 2</a:t>
            </a:r>
            <a:r>
              <a:rPr lang="ko-KR" altLang="en-US" sz="2400" dirty="0"/>
              <a:t>가 된다</a:t>
            </a:r>
            <a:r>
              <a:rPr lang="en-US" altLang="ko-KR" sz="2400" dirty="0"/>
              <a:t>. </a:t>
            </a:r>
            <a:r>
              <a:rPr lang="ko-KR" altLang="en-US" sz="2400" dirty="0"/>
              <a:t>공간을 더욱 효율적으로 사용하고 싶으면 </a:t>
            </a:r>
            <a:r>
              <a:rPr lang="ko-KR" altLang="en-US" sz="2400" dirty="0">
                <a:hlinkClick r:id="rId4" tooltip="반복 심화 깊이 우선 탐색 (없는 문서)"/>
              </a:rPr>
              <a:t>반복 심화 깊이 우선 탐색</a:t>
            </a:r>
            <a:r>
              <a:rPr lang="en-US" altLang="ko-KR" sz="2400" dirty="0"/>
              <a:t>(</a:t>
            </a:r>
            <a:r>
              <a:rPr lang="en" altLang="ko-KR" sz="2400" dirty="0"/>
              <a:t>iterative deepening depth-first search)</a:t>
            </a:r>
            <a:r>
              <a:rPr lang="ko-KR" altLang="en-US" sz="2400" dirty="0"/>
              <a:t>을 사용한다</a:t>
            </a:r>
            <a:r>
              <a:rPr lang="en-US" altLang="ko-KR" sz="2400" dirty="0"/>
              <a:t>.</a:t>
            </a:r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DD559F-0839-E74D-9D2A-D8D57E1C1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666" y="3327526"/>
            <a:ext cx="45339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9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1E7A7-AC83-0D43-82EF-39B2844D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사용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3C026-1624-BB49-805B-DD7EAD4AF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/>
              <a:t>중위 순회</a:t>
            </a:r>
          </a:p>
          <a:p>
            <a:r>
              <a:rPr lang="ko-KR" altLang="en-US" dirty="0"/>
              <a:t>중위 순회는 특히 </a:t>
            </a:r>
            <a:r>
              <a:rPr lang="ko-KR" altLang="en-US" dirty="0">
                <a:hlinkClick r:id="rId2" tooltip="이진 탐색 트리"/>
              </a:rPr>
              <a:t>이진 탐색 트리</a:t>
            </a:r>
            <a:r>
              <a:rPr lang="ko-KR" altLang="en-US" dirty="0"/>
              <a:t>에서 사용되는데</a:t>
            </a:r>
            <a:r>
              <a:rPr lang="en-US" altLang="ko-KR" dirty="0"/>
              <a:t>, </a:t>
            </a:r>
            <a:r>
              <a:rPr lang="ko-KR" altLang="en-US" dirty="0"/>
              <a:t>이진 탐색 트리의 설정에 따른 기본적인 순서에서 값을 반환해야 하기 때문이다</a:t>
            </a:r>
            <a:r>
              <a:rPr lang="en-US" altLang="ko-KR" dirty="0"/>
              <a:t>. </a:t>
            </a:r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이진 탐색 트리의 노드 </a:t>
            </a:r>
            <a:r>
              <a:rPr lang="en" altLang="ko-KR" dirty="0"/>
              <a:t>n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en" altLang="ko-KR" dirty="0"/>
              <a:t>n</a:t>
            </a:r>
            <a:r>
              <a:rPr lang="ko-KR" altLang="en-US" dirty="0"/>
              <a:t>의 모든 왼쪽 서브 트리는 </a:t>
            </a:r>
            <a:r>
              <a:rPr lang="en" altLang="ko-KR" dirty="0"/>
              <a:t>n</a:t>
            </a:r>
            <a:r>
              <a:rPr lang="ko-KR" altLang="en-US" dirty="0"/>
              <a:t>보다 작고</a:t>
            </a:r>
            <a:r>
              <a:rPr lang="en-US" altLang="ko-KR" dirty="0"/>
              <a:t>, </a:t>
            </a:r>
            <a:r>
              <a:rPr lang="en" altLang="ko-KR" dirty="0"/>
              <a:t>n</a:t>
            </a:r>
            <a:r>
              <a:rPr lang="ko-KR" altLang="en-US" dirty="0"/>
              <a:t>의 모든 오른쪽 서브 트리는 </a:t>
            </a:r>
            <a:r>
              <a:rPr lang="en" altLang="ko-KR" dirty="0"/>
              <a:t>n</a:t>
            </a:r>
            <a:r>
              <a:rPr lang="ko-KR" altLang="en-US" dirty="0"/>
              <a:t>보다 크거나 같다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만약 왼쪽 서브 트리를 순서대로 방문하게 된다면</a:t>
            </a:r>
            <a:r>
              <a:rPr lang="en-US" altLang="ko-KR" dirty="0"/>
              <a:t>, </a:t>
            </a:r>
            <a:r>
              <a:rPr lang="ko-KR" altLang="en-US" dirty="0"/>
              <a:t>재귀 호출을 사용하고</a:t>
            </a:r>
            <a:r>
              <a:rPr lang="en-US" altLang="ko-KR" dirty="0"/>
              <a:t>, </a:t>
            </a:r>
            <a:r>
              <a:rPr lang="en" altLang="ko-KR" dirty="0"/>
              <a:t>n</a:t>
            </a:r>
            <a:r>
              <a:rPr lang="ko-KR" altLang="en-US" dirty="0"/>
              <a:t>을 방문하고</a:t>
            </a:r>
            <a:r>
              <a:rPr lang="en-US" altLang="ko-KR" dirty="0"/>
              <a:t>, </a:t>
            </a:r>
            <a:r>
              <a:rPr lang="ko-KR" altLang="en-US" dirty="0"/>
              <a:t>오른쪽 서브 트리를 순서대로 방문하여</a:t>
            </a:r>
            <a:r>
              <a:rPr lang="en-US" altLang="ko-KR" dirty="0"/>
              <a:t>, </a:t>
            </a:r>
            <a:r>
              <a:rPr lang="en" altLang="ko-KR" dirty="0"/>
              <a:t>n</a:t>
            </a:r>
            <a:r>
              <a:rPr lang="ko-KR" altLang="en-US" dirty="0"/>
              <a:t>을 루트로 하는 모든 </a:t>
            </a:r>
            <a:r>
              <a:rPr lang="ko-KR" altLang="en-US" dirty="0" err="1"/>
              <a:t>서브트리를</a:t>
            </a:r>
            <a:r>
              <a:rPr lang="ko-KR" altLang="en-US" dirty="0"/>
              <a:t> 순서대로 방문하게 된다</a:t>
            </a:r>
            <a:r>
              <a:rPr lang="en-US" altLang="ko-KR" dirty="0"/>
              <a:t>. </a:t>
            </a:r>
            <a:r>
              <a:rPr lang="ko-KR" altLang="en-US" dirty="0"/>
              <a:t>재귀 호출이 정확히 서브 트리를 순서대로 방문하는지 </a:t>
            </a:r>
            <a:r>
              <a:rPr lang="ko-KR" altLang="en-US" dirty="0">
                <a:hlinkClick r:id="rId3" tooltip="구조적 귀납법 (없는 문서)"/>
              </a:rPr>
              <a:t>구조적 귀납법</a:t>
            </a:r>
            <a:r>
              <a:rPr lang="ko-KR" altLang="en-US" dirty="0"/>
              <a:t>의 수학적 원리를 사용하여 추측할 수 있다</a:t>
            </a:r>
            <a:r>
              <a:rPr lang="en-US" altLang="ko-KR" dirty="0"/>
              <a:t>. </a:t>
            </a:r>
            <a:r>
              <a:rPr lang="ko-KR" altLang="en-US" dirty="0"/>
              <a:t>역순 중위 순회는 값을 내림차순으로 정렬하는 것과 비슷하다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48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7330A-EFC4-8842-A0E2-2F8CE61C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사용</a:t>
            </a:r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FE1FD-E83C-5A43-81A9-F0E580007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전위 순회</a:t>
            </a:r>
          </a:p>
          <a:p>
            <a:r>
              <a:rPr lang="ko-KR" altLang="en-US" dirty="0"/>
              <a:t>전위 순회는 </a:t>
            </a:r>
            <a:r>
              <a:rPr lang="ko-KR" altLang="en-US" dirty="0">
                <a:hlinkClick r:id="rId2" tooltip="이진 탐색 트리"/>
              </a:rPr>
              <a:t>이진 탐색 트리</a:t>
            </a:r>
            <a:r>
              <a:rPr lang="ko-KR" altLang="en-US" dirty="0"/>
              <a:t>를 완전히 복사해서 만들 때 새로운 트리에 값을 집어넣는 동안에 흔히 사용한다</a:t>
            </a:r>
            <a:r>
              <a:rPr lang="en-US" altLang="ko-KR" dirty="0"/>
              <a:t>. </a:t>
            </a:r>
            <a:r>
              <a:rPr lang="ko-KR" altLang="en-US" dirty="0"/>
              <a:t>또한 </a:t>
            </a:r>
            <a:r>
              <a:rPr lang="ko-KR" altLang="en-US" dirty="0">
                <a:hlinkClick r:id="rId3" tooltip="폴란드 표기법"/>
              </a:rPr>
              <a:t>전위 표기법</a:t>
            </a:r>
            <a:r>
              <a:rPr lang="ko-KR" altLang="en-US" dirty="0"/>
              <a:t>을 구하는데 사용할 수 있다</a:t>
            </a:r>
            <a:r>
              <a:rPr lang="en-US" altLang="ko-KR" dirty="0"/>
              <a:t>. </a:t>
            </a:r>
            <a:r>
              <a:rPr lang="ko-KR" altLang="en-US" dirty="0"/>
              <a:t>식의 값을 계산할 때</a:t>
            </a:r>
            <a:r>
              <a:rPr lang="en-US" altLang="ko-KR" dirty="0"/>
              <a:t>, </a:t>
            </a:r>
            <a:r>
              <a:rPr lang="ko-KR" altLang="en-US" dirty="0"/>
              <a:t>오른쪽에서 왼쪽으로 살펴보면서 원소를 </a:t>
            </a:r>
            <a:r>
              <a:rPr lang="ko-KR" altLang="en-US" dirty="0">
                <a:hlinkClick r:id="rId4" tooltip="스택"/>
              </a:rPr>
              <a:t>스택</a:t>
            </a:r>
            <a:r>
              <a:rPr lang="ko-KR" altLang="en-US" dirty="0"/>
              <a:t>에 넣는다</a:t>
            </a:r>
            <a:r>
              <a:rPr lang="en-US" altLang="ko-KR" dirty="0"/>
              <a:t>. </a:t>
            </a:r>
            <a:r>
              <a:rPr lang="ko-KR" altLang="en-US" dirty="0"/>
              <a:t>연산자를 찾을 때마다</a:t>
            </a:r>
            <a:r>
              <a:rPr lang="en-US" altLang="ko-KR" dirty="0"/>
              <a:t>, </a:t>
            </a:r>
            <a:r>
              <a:rPr lang="ko-KR" altLang="en-US" dirty="0"/>
              <a:t>스택 위에 있는 </a:t>
            </a:r>
            <a:r>
              <a:rPr lang="en-US" altLang="ko-KR" dirty="0"/>
              <a:t>2</a:t>
            </a:r>
            <a:r>
              <a:rPr lang="ko-KR" altLang="en-US" dirty="0"/>
              <a:t>개의 기호를 빼내고 그 연산자를 이용해 계산한 뒤 그 결과를 다시 스택에 넣는다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전위 표기법 식 * </a:t>
            </a:r>
            <a:r>
              <a:rPr lang="en-US" altLang="ko-KR" dirty="0"/>
              <a:t>+ 2 3 4 (</a:t>
            </a:r>
            <a:r>
              <a:rPr lang="ko-KR" altLang="en-US" dirty="0"/>
              <a:t>중위 표기법으로는 </a:t>
            </a:r>
            <a:r>
              <a:rPr lang="en-US" altLang="ko-KR" dirty="0"/>
              <a:t>(2 + 3) * 4)</a:t>
            </a:r>
            <a:r>
              <a:rPr lang="ko-KR" altLang="en-US" dirty="0"/>
              <a:t>를 계산하는 방법은 다음과 같다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06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0D0E4-AA35-E44D-A885-CD4921F2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B1419-5E76-8741-B210-48D0E47A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D7B6C1-713B-7C4D-9FBC-549482135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821014"/>
            <a:ext cx="5514975" cy="455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0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C3607-AF28-044C-880D-7928B3EC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90C51-BA13-B647-9DB5-BFD11549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https://www.acmicpc.net/problem/1991</a:t>
            </a:r>
            <a:endParaRPr kumimoji="1" lang="en" altLang="ko-KR" dirty="0"/>
          </a:p>
          <a:p>
            <a:endParaRPr kumimoji="1" lang="en" altLang="ko-KR" dirty="0"/>
          </a:p>
        </p:txBody>
      </p:sp>
    </p:spTree>
    <p:extLst>
      <p:ext uri="{BB962C8B-B14F-4D97-AF65-F5344CB8AC3E}">
        <p14:creationId xmlns:p14="http://schemas.microsoft.com/office/powerpoint/2010/main" val="186766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BFE97-B4E4-F34E-9BF9-68F78C68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트리순회란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024FC-35F9-D547-90F6-EFC1FB10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 tooltip="전산학"/>
              </a:rPr>
              <a:t>전산학</a:t>
            </a:r>
            <a:r>
              <a:rPr lang="ko-KR" altLang="en-US" dirty="0"/>
              <a:t>에서 </a:t>
            </a:r>
            <a:r>
              <a:rPr lang="ko-KR" altLang="en-US" b="1" dirty="0"/>
              <a:t>트리 순회</a:t>
            </a:r>
            <a:r>
              <a:rPr lang="en-US" altLang="ko-KR" dirty="0"/>
              <a:t>(</a:t>
            </a:r>
            <a:r>
              <a:rPr lang="en" altLang="ko-KR" dirty="0"/>
              <a:t>Tree traversal)</a:t>
            </a:r>
            <a:r>
              <a:rPr lang="ko-KR" altLang="en-US" dirty="0"/>
              <a:t>는 </a:t>
            </a:r>
            <a:r>
              <a:rPr lang="ko-KR" altLang="en-US" dirty="0">
                <a:hlinkClick r:id="rId3" tooltip="트리 구조"/>
              </a:rPr>
              <a:t>트리 구조</a:t>
            </a:r>
            <a:r>
              <a:rPr lang="ko-KR" altLang="en-US" dirty="0"/>
              <a:t>에서 각각의 노드를 정확히 한 번만</a:t>
            </a:r>
            <a:r>
              <a:rPr lang="en-US" altLang="ko-KR" dirty="0"/>
              <a:t>, </a:t>
            </a:r>
            <a:r>
              <a:rPr lang="ko-KR" altLang="en-US" dirty="0"/>
              <a:t>체계적인 방법으로 방문하는 과정을 말한다</a:t>
            </a:r>
            <a:r>
              <a:rPr lang="en-US" altLang="ko-KR" dirty="0"/>
              <a:t>. </a:t>
            </a:r>
            <a:r>
              <a:rPr lang="ko-KR" altLang="en-US" dirty="0"/>
              <a:t>이는 노드를 방문하는 순서에 따라 분류된다</a:t>
            </a:r>
            <a:r>
              <a:rPr lang="en-US" altLang="ko-KR" dirty="0"/>
              <a:t>.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82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1F19C-9D0E-504F-BF97-6C9BEB3B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순회 방법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A76FA-71B0-6A42-9B56-B9978330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 tooltip="연결 리스트"/>
              </a:rPr>
              <a:t>연결 리스트</a:t>
            </a:r>
            <a:r>
              <a:rPr lang="ko-KR" altLang="en-US" dirty="0"/>
              <a:t>와 </a:t>
            </a:r>
            <a:r>
              <a:rPr lang="en-US" altLang="ko-KR" dirty="0"/>
              <a:t>1</a:t>
            </a:r>
            <a:r>
              <a:rPr lang="ko-KR" altLang="en-US" dirty="0"/>
              <a:t>차원 </a:t>
            </a:r>
            <a:r>
              <a:rPr lang="ko-KR" altLang="en-US" dirty="0">
                <a:hlinkClick r:id="rId3" tooltip="배열"/>
              </a:rPr>
              <a:t>배열</a:t>
            </a:r>
            <a:r>
              <a:rPr lang="ko-KR" altLang="en-US" dirty="0"/>
              <a:t>과 같은 선형 자료 구조에서는 한 가지의 논리적인 순회 방법만이 존재하지만</a:t>
            </a:r>
            <a:r>
              <a:rPr lang="en-US" altLang="ko-KR" dirty="0"/>
              <a:t>, </a:t>
            </a:r>
            <a:r>
              <a:rPr lang="ko-KR" altLang="en-US" dirty="0"/>
              <a:t>트리 구조의 순회에는 많은 방법이 존재한다</a:t>
            </a:r>
            <a:r>
              <a:rPr lang="en-US" altLang="ko-KR" dirty="0"/>
              <a:t>. </a:t>
            </a:r>
            <a:r>
              <a:rPr lang="ko-KR" altLang="en-US" dirty="0"/>
              <a:t>이진 트리의 루트 노드에서 시작해서</a:t>
            </a:r>
            <a:r>
              <a:rPr lang="en-US" altLang="ko-KR" dirty="0"/>
              <a:t>, </a:t>
            </a:r>
            <a:r>
              <a:rPr lang="ko-KR" altLang="en-US" dirty="0"/>
              <a:t>세 가지 주요 단계를 거치며 순회를 진행하는데</a:t>
            </a:r>
            <a:r>
              <a:rPr lang="en-US" altLang="ko-KR" dirty="0"/>
              <a:t>, </a:t>
            </a:r>
            <a:r>
              <a:rPr lang="ko-KR" altLang="en-US" dirty="0"/>
              <a:t>그 단계에는 현재 노드를 방문하는 것</a:t>
            </a:r>
            <a:r>
              <a:rPr lang="en-US" altLang="ko-KR" dirty="0"/>
              <a:t>, </a:t>
            </a:r>
            <a:r>
              <a:rPr lang="ko-KR" altLang="en-US" dirty="0"/>
              <a:t>왼쪽 자식 노드를 순회하는 것과 오른쪽 자식 노드를 순회하는 것이 있다</a:t>
            </a:r>
            <a:r>
              <a:rPr lang="en-US" altLang="ko-KR" dirty="0"/>
              <a:t>. </a:t>
            </a:r>
            <a:r>
              <a:rPr lang="ko-KR" altLang="en-US" dirty="0"/>
              <a:t>이러한 과정은 </a:t>
            </a:r>
            <a:r>
              <a:rPr lang="ko-KR" altLang="en-US" dirty="0">
                <a:hlinkClick r:id="rId4" tooltip="재귀 (없는 문서)"/>
              </a:rPr>
              <a:t>재귀</a:t>
            </a:r>
            <a:r>
              <a:rPr lang="ko-KR" altLang="en-US" dirty="0"/>
              <a:t>로 쉽게 설명할 수 있다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21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53A78-4BE2-A54B-A32A-842D0C9F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 </a:t>
            </a:r>
            <a:r>
              <a:rPr kumimoji="1" lang="ko-KR" altLang="en-US" dirty="0"/>
              <a:t>전위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1C5A1-7B78-1845-BB94-1275766FC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전위 순회</a:t>
            </a:r>
            <a:r>
              <a:rPr lang="en-US" altLang="ko-KR" dirty="0"/>
              <a:t>(</a:t>
            </a:r>
            <a:r>
              <a:rPr lang="en" altLang="ko-KR" dirty="0"/>
              <a:t>preorder)</a:t>
            </a:r>
            <a:r>
              <a:rPr lang="ko-KR" altLang="en-US" dirty="0"/>
              <a:t>는 다음과 같은 방법으로 진행한다</a:t>
            </a:r>
            <a:r>
              <a:rPr lang="en-US" altLang="ko-KR" dirty="0"/>
              <a:t>. </a:t>
            </a:r>
            <a:r>
              <a:rPr lang="ko-KR" altLang="en-US" dirty="0"/>
              <a:t>루트 노드에서 시작해서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노드를 방문한다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왼쪽 서브 트리를 전위 순회한다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오른쪽 서브 트리를 전위 순회한다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전위 순회는 </a:t>
            </a:r>
            <a:r>
              <a:rPr lang="ko-KR" altLang="en-US" dirty="0">
                <a:hlinkClick r:id="rId2" tooltip="깊이 우선 탐색"/>
              </a:rPr>
              <a:t>깊이 우선 순회</a:t>
            </a:r>
            <a:r>
              <a:rPr lang="en-US" altLang="ko-KR" dirty="0"/>
              <a:t>(</a:t>
            </a:r>
            <a:r>
              <a:rPr lang="en" altLang="ko-KR" dirty="0"/>
              <a:t>depth-first traversal)</a:t>
            </a:r>
            <a:r>
              <a:rPr lang="ko-KR" altLang="en-US" dirty="0"/>
              <a:t>라고도 한다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05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55D79-E221-6B4C-ADC8-EFA5C1A4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 </a:t>
            </a:r>
            <a:r>
              <a:rPr kumimoji="1" lang="ko-KR" altLang="en-US" dirty="0"/>
              <a:t>중위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85B63-89F5-B14C-BB46-90B71212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중위 순회</a:t>
            </a:r>
            <a:r>
              <a:rPr lang="en-US" altLang="ko-KR" dirty="0"/>
              <a:t>(</a:t>
            </a:r>
            <a:r>
              <a:rPr lang="en" altLang="ko-KR" dirty="0" err="1"/>
              <a:t>Inorder</a:t>
            </a:r>
            <a:r>
              <a:rPr lang="en" altLang="ko-KR" dirty="0"/>
              <a:t>)</a:t>
            </a:r>
            <a:r>
              <a:rPr lang="ko-KR" altLang="en-US" dirty="0"/>
              <a:t>은 다음의 순서로 진행된다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왼쪽 서브 트리를 중위 순회한다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노드를 방문한다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오른쪽 서브 트리를 중위 순회한다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중위 순회는 대칭 순회</a:t>
            </a:r>
            <a:r>
              <a:rPr lang="en-US" altLang="ko-KR" dirty="0"/>
              <a:t>(</a:t>
            </a:r>
            <a:r>
              <a:rPr lang="en" altLang="ko-KR" dirty="0"/>
              <a:t>symmetric)</a:t>
            </a:r>
            <a:r>
              <a:rPr lang="ko-KR" altLang="en-US" dirty="0"/>
              <a:t>라고도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46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F96CF-DFE1-F14B-BE20-C517CAD2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 </a:t>
            </a:r>
            <a:r>
              <a:rPr kumimoji="1" lang="ko-KR" altLang="en-US" dirty="0" err="1"/>
              <a:t>후휘</a:t>
            </a:r>
            <a:r>
              <a:rPr kumimoji="1" lang="ko-KR" altLang="en-US" dirty="0"/>
              <a:t>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A3030-716B-0746-A843-729FB2F47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후위 순회</a:t>
            </a:r>
            <a:r>
              <a:rPr lang="en-US" altLang="ko-KR" dirty="0"/>
              <a:t>(</a:t>
            </a:r>
            <a:r>
              <a:rPr lang="en" altLang="ko-KR" dirty="0" err="1"/>
              <a:t>postorder</a:t>
            </a:r>
            <a:r>
              <a:rPr lang="en" altLang="ko-KR" dirty="0"/>
              <a:t>)</a:t>
            </a:r>
            <a:r>
              <a:rPr lang="ko-KR" altLang="en-US" dirty="0"/>
              <a:t>는 다음과 같은 방법으로 진행한다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왼쪽 서브 트리를 후위 순회한다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오른쪽 서브 트리를 후위 순회한다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노드를 방문한다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77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DD152-C67F-DE46-B20B-BA640184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 </a:t>
            </a:r>
            <a:r>
              <a:rPr kumimoji="1" lang="ko-KR" altLang="en-US" dirty="0"/>
              <a:t>레벨 순서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478E4-7D7E-BC41-8399-7852E34CA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레벨 순서 순회</a:t>
            </a:r>
            <a:r>
              <a:rPr lang="en-US" altLang="ko-KR" dirty="0"/>
              <a:t>(</a:t>
            </a:r>
            <a:r>
              <a:rPr lang="en" altLang="ko-KR" dirty="0"/>
              <a:t>level-order)</a:t>
            </a:r>
            <a:r>
              <a:rPr lang="ko-KR" altLang="en-US" dirty="0"/>
              <a:t>는 모든 노드를 낮은 레벨부터 차례대로 순회한다</a:t>
            </a:r>
            <a:r>
              <a:rPr lang="en-US" altLang="ko-KR" dirty="0"/>
              <a:t>. </a:t>
            </a:r>
            <a:r>
              <a:rPr lang="ko-KR" altLang="en-US" dirty="0"/>
              <a:t>레벨 순서 순회는 </a:t>
            </a:r>
            <a:r>
              <a:rPr lang="ko-KR" altLang="en-US" dirty="0">
                <a:hlinkClick r:id="rId2" tooltip="너비 우선 탐색"/>
              </a:rPr>
              <a:t>너비 우선 순회</a:t>
            </a:r>
            <a:r>
              <a:rPr lang="en-US" altLang="ko-KR" dirty="0"/>
              <a:t>(</a:t>
            </a:r>
            <a:r>
              <a:rPr lang="en" altLang="ko-KR" dirty="0"/>
              <a:t>breadth-first traversal)</a:t>
            </a:r>
            <a:r>
              <a:rPr lang="ko-KR" altLang="en-US" dirty="0"/>
              <a:t>라고도 한다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40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9E9D4-3C56-AA40-945D-0AAA1ED8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514198" cy="1676603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47648-C804-7D47-825D-39637F947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514197" cy="3785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전위 순회</a:t>
            </a:r>
            <a:r>
              <a:rPr lang="en-US" altLang="ko-KR" sz="2000" dirty="0"/>
              <a:t>: </a:t>
            </a:r>
            <a:r>
              <a:rPr lang="en" altLang="ko-KR" sz="2000" dirty="0"/>
              <a:t>F, B, A, D, C, E, G, I, H (root, left, right)</a:t>
            </a:r>
          </a:p>
          <a:p>
            <a:r>
              <a:rPr lang="ko-KR" altLang="en-US" sz="2000" dirty="0"/>
              <a:t>중위 순회</a:t>
            </a:r>
            <a:r>
              <a:rPr lang="en-US" altLang="ko-KR" sz="2000" dirty="0"/>
              <a:t>: </a:t>
            </a:r>
            <a:r>
              <a:rPr lang="en" altLang="ko-KR" sz="2000" dirty="0"/>
              <a:t>A, B, C, D, E, F, G, H, I (left, root, right)</a:t>
            </a:r>
          </a:p>
          <a:p>
            <a:r>
              <a:rPr lang="ko-KR" altLang="en-US" sz="2000" dirty="0"/>
              <a:t>후위 순회</a:t>
            </a:r>
            <a:r>
              <a:rPr lang="en-US" altLang="ko-KR" sz="2000" dirty="0"/>
              <a:t>: </a:t>
            </a:r>
            <a:r>
              <a:rPr lang="en" altLang="ko-KR" sz="2000" dirty="0"/>
              <a:t>A, C, E, D, B, H, I, G, F (left, right, root)</a:t>
            </a:r>
          </a:p>
          <a:p>
            <a:r>
              <a:rPr lang="ko-KR" altLang="en-US" sz="2000" dirty="0"/>
              <a:t>레벨 순서 순회</a:t>
            </a:r>
            <a:r>
              <a:rPr lang="en-US" altLang="ko-KR" sz="2000" dirty="0"/>
              <a:t>: </a:t>
            </a:r>
            <a:r>
              <a:rPr lang="en" altLang="ko-KR" sz="2000" dirty="0"/>
              <a:t>F, B, G, A, D, I, C, E, H</a:t>
            </a:r>
          </a:p>
          <a:p>
            <a:endParaRPr kumimoji="1"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EA214D-81C4-F747-AD96-C636022D8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2" b="-1"/>
          <a:stretch/>
        </p:blipFill>
        <p:spPr>
          <a:xfrm>
            <a:off x="6318843" y="1145408"/>
            <a:ext cx="5233494" cy="42206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1487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CA1CE-FA02-0D4F-90DE-EEF0F568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B99BC59-5326-9243-BF28-6877880D9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488" y="1325562"/>
            <a:ext cx="7174356" cy="52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2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281</Words>
  <Application>Microsoft Macintosh PowerPoint</Application>
  <PresentationFormat>와이드스크린</PresentationFormat>
  <Paragraphs>41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트리 순회</vt:lpstr>
      <vt:lpstr>트리순회란?</vt:lpstr>
      <vt:lpstr>순회 방법?</vt:lpstr>
      <vt:lpstr>1. 전위 순회</vt:lpstr>
      <vt:lpstr>2. 중위 순회</vt:lpstr>
      <vt:lpstr>3. 후휘 순회</vt:lpstr>
      <vt:lpstr>4. 레벨 순서 순회</vt:lpstr>
      <vt:lpstr>예제</vt:lpstr>
      <vt:lpstr>구현</vt:lpstr>
      <vt:lpstr>큐 기반 레벨 순서 순회</vt:lpstr>
      <vt:lpstr>사용1</vt:lpstr>
      <vt:lpstr>사용2</vt:lpstr>
      <vt:lpstr>PowerPoint 프레젠테이션</vt:lpstr>
      <vt:lpstr>문제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트리 순회</dc:title>
  <dc:creator>원은지</dc:creator>
  <cp:lastModifiedBy>원은지</cp:lastModifiedBy>
  <cp:revision>26</cp:revision>
  <dcterms:created xsi:type="dcterms:W3CDTF">2018-07-31T11:45:36Z</dcterms:created>
  <dcterms:modified xsi:type="dcterms:W3CDTF">2018-07-31T11:58:25Z</dcterms:modified>
</cp:coreProperties>
</file>