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5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n-th-element-from-sterns-diatomic-serie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197C-4159-5049-A0E1-49937849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40" y="1565910"/>
            <a:ext cx="9471660" cy="2451211"/>
          </a:xfrm>
        </p:spPr>
        <p:txBody>
          <a:bodyPr>
            <a:normAutofit fontScale="90000"/>
          </a:bodyPr>
          <a:lstStyle/>
          <a:p>
            <a:r>
              <a:rPr lang="en" altLang="ko-KR" dirty="0"/>
              <a:t>Find n-</a:t>
            </a:r>
            <a:r>
              <a:rPr lang="en" altLang="ko-KR" dirty="0" err="1"/>
              <a:t>th</a:t>
            </a:r>
            <a:r>
              <a:rPr lang="en" altLang="ko-KR" dirty="0"/>
              <a:t> element from Stern’s Diatomic Series</a:t>
            </a:r>
            <a:br>
              <a:rPr lang="en" altLang="ko-KR" dirty="0"/>
            </a:br>
            <a:r>
              <a:rPr lang="en" altLang="ko-KR" dirty="0"/>
              <a:t>	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67EAD-295A-5A48-A80E-3FD9A2AB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960" y="3614784"/>
            <a:ext cx="9784080" cy="854345"/>
          </a:xfrm>
        </p:spPr>
        <p:txBody>
          <a:bodyPr>
            <a:normAutofit/>
          </a:bodyPr>
          <a:lstStyle/>
          <a:p>
            <a:r>
              <a:rPr kumimoji="1" lang="en" altLang="ko-KR" dirty="0">
                <a:hlinkClick r:id="rId2"/>
              </a:rPr>
              <a:t>https://www.geeksforgeeks.org/find-n-th-element-from-sterns-diatomic-series/</a:t>
            </a:r>
            <a:endParaRPr kumimoji="1" lang="en" altLang="ko-KR" dirty="0"/>
          </a:p>
          <a:p>
            <a:r>
              <a:rPr kumimoji="1" lang="en-US" altLang="ko-KR" dirty="0"/>
              <a:t>								2018.07.15  </a:t>
            </a:r>
            <a:r>
              <a:rPr kumimoji="1" lang="ko-KR" altLang="en-US" dirty="0"/>
              <a:t>원은지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8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FA9CE08-CA88-3C43-9E60-AE3DF2B6E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97" y="1865409"/>
            <a:ext cx="11410991" cy="22574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C746C7-2442-C945-BA69-D0D49D0E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80" y="4136120"/>
            <a:ext cx="9258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3A5439-A085-8C42-A84F-F1A794E9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6" y="351656"/>
            <a:ext cx="11860239" cy="6141909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4F0C0508-1354-5D43-95C2-13713AC95DCB}"/>
              </a:ext>
            </a:extLst>
          </p:cNvPr>
          <p:cNvSpPr/>
          <p:nvPr/>
        </p:nvSpPr>
        <p:spPr>
          <a:xfrm>
            <a:off x="45720" y="3246120"/>
            <a:ext cx="4377690" cy="15544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3B259-B879-4B48-B632-A577A934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60" y="1306830"/>
            <a:ext cx="5748020" cy="3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4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DB20E8-41EE-FA47-8D7E-5BD18C0E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" y="1312553"/>
            <a:ext cx="10451592" cy="423289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83479006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121</TotalTime>
  <Words>20</Words>
  <Application>Microsoft Macintosh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Century Gothic</vt:lpstr>
      <vt:lpstr>비행기 구름</vt:lpstr>
      <vt:lpstr>Find n-th element from Stern’s Diatomic Series  </vt:lpstr>
      <vt:lpstr>어떤 문제인가?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Fence Algorithm  </dc:title>
  <dc:creator>원은지</dc:creator>
  <cp:lastModifiedBy>원은지</cp:lastModifiedBy>
  <cp:revision>33</cp:revision>
  <dcterms:created xsi:type="dcterms:W3CDTF">2018-07-08T08:06:39Z</dcterms:created>
  <dcterms:modified xsi:type="dcterms:W3CDTF">2018-07-15T09:57:39Z</dcterms:modified>
</cp:coreProperties>
</file>