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46"/>
    <p:restoredTop sz="94676"/>
  </p:normalViewPr>
  <p:slideViewPr>
    <p:cSldViewPr snapToGrid="0" snapToObjects="1">
      <p:cViewPr>
        <p:scale>
          <a:sx n="69" d="100"/>
          <a:sy n="69" d="100"/>
        </p:scale>
        <p:origin x="52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umber-of-ways-to-arrange-n-items-under-given-constraint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197C-4159-5049-A0E1-49937849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40" y="902970"/>
            <a:ext cx="9471660" cy="3114151"/>
          </a:xfrm>
        </p:spPr>
        <p:txBody>
          <a:bodyPr>
            <a:normAutofit fontScale="90000"/>
          </a:bodyPr>
          <a:lstStyle/>
          <a:p>
            <a:r>
              <a:rPr lang="en" altLang="ko-KR" dirty="0"/>
              <a:t>Number of ways to arrange N items under given constraints</a:t>
            </a:r>
            <a:br>
              <a:rPr lang="en" altLang="ko-KR" dirty="0"/>
            </a:br>
            <a:r>
              <a:rPr lang="en" altLang="ko-KR" dirty="0"/>
              <a:t>	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67EAD-295A-5A48-A80E-3FD9A2AB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3649074"/>
            <a:ext cx="9955530" cy="1540146"/>
          </a:xfrm>
        </p:spPr>
        <p:txBody>
          <a:bodyPr>
            <a:normAutofit/>
          </a:bodyPr>
          <a:lstStyle/>
          <a:p>
            <a:r>
              <a:rPr kumimoji="1" lang="en" altLang="ko-KR" dirty="0">
                <a:hlinkClick r:id="rId2"/>
              </a:rPr>
              <a:t>https://www.geeksforgeeks.org/number-of-ways-to-arrange-n-items-under-given-constraints/</a:t>
            </a:r>
            <a:endParaRPr kumimoji="1" lang="en" altLang="ko-KR" dirty="0"/>
          </a:p>
          <a:p>
            <a:r>
              <a:rPr kumimoji="1" lang="en-US" altLang="ko-KR" dirty="0"/>
              <a:t>								2018.07.29  </a:t>
            </a:r>
            <a:r>
              <a:rPr kumimoji="1" lang="ko-KR" altLang="en-US" dirty="0"/>
              <a:t>원은지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4122EA-DDC1-7E41-9B8A-3BF9B4B7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개의 다른 색깔이 </a:t>
            </a:r>
            <a:r>
              <a:rPr lang="en-US" altLang="ko-KR" dirty="0"/>
              <a:t>N</a:t>
            </a:r>
            <a:r>
              <a:rPr lang="ko-KR" altLang="en-US" dirty="0"/>
              <a:t>개 주어진다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k1 = 1, k2 = 2  </a:t>
            </a:r>
            <a:r>
              <a:rPr lang="ko-KR" altLang="en-US" dirty="0"/>
              <a:t>라면 </a:t>
            </a:r>
            <a:r>
              <a:rPr lang="en-US" altLang="ko-KR" dirty="0"/>
              <a:t>k1</a:t>
            </a:r>
            <a:r>
              <a:rPr lang="ko-KR" altLang="en-US" dirty="0"/>
              <a:t> 색깔이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k2</a:t>
            </a:r>
            <a:r>
              <a:rPr lang="ko-KR" altLang="en-US" dirty="0"/>
              <a:t> 색깔이 </a:t>
            </a:r>
            <a:r>
              <a:rPr lang="en-US" altLang="ko-KR" dirty="0"/>
              <a:t>2</a:t>
            </a:r>
            <a:r>
              <a:rPr lang="ko-KR" altLang="en-US" dirty="0"/>
              <a:t>개 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items</a:t>
            </a:r>
            <a:r>
              <a:rPr lang="ko-KR" altLang="en-US" dirty="0"/>
              <a:t>가 주어지는 것</a:t>
            </a:r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 N</a:t>
            </a:r>
            <a:r>
              <a:rPr lang="ko-KR" altLang="en-US" dirty="0"/>
              <a:t>개의 </a:t>
            </a:r>
            <a:r>
              <a:rPr lang="en-US" altLang="ko-KR" dirty="0"/>
              <a:t>items</a:t>
            </a:r>
            <a:r>
              <a:rPr lang="ko-KR" altLang="en-US" dirty="0"/>
              <a:t>의 </a:t>
            </a:r>
            <a:r>
              <a:rPr lang="en-US" altLang="ko-KR" dirty="0"/>
              <a:t>Arrange</a:t>
            </a:r>
            <a:r>
              <a:rPr lang="ko-KR" altLang="en-US" dirty="0"/>
              <a:t>의 경우의 수를 구하는 문제이다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이때 제약조건이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k1 </a:t>
            </a:r>
            <a:r>
              <a:rPr lang="ko-KR" altLang="en-US" dirty="0"/>
              <a:t>의 마지막 </a:t>
            </a:r>
            <a:r>
              <a:rPr lang="en-US" altLang="ko-KR" dirty="0"/>
              <a:t>item</a:t>
            </a:r>
            <a:r>
              <a:rPr lang="ko-KR" altLang="en-US" dirty="0"/>
              <a:t>은 </a:t>
            </a:r>
            <a:r>
              <a:rPr lang="en-US" altLang="ko-KR" dirty="0"/>
              <a:t>k2</a:t>
            </a:r>
            <a:r>
              <a:rPr lang="ko-KR" altLang="en-US" dirty="0"/>
              <a:t> 의 마지막 </a:t>
            </a:r>
            <a:r>
              <a:rPr lang="en-US" altLang="ko-KR" dirty="0"/>
              <a:t>item</a:t>
            </a:r>
            <a:r>
              <a:rPr lang="ko-KR" altLang="en-US" dirty="0"/>
              <a:t> 앞에 무조건 와야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들어 </a:t>
            </a:r>
            <a:r>
              <a:rPr lang="en-US" altLang="ko-KR" dirty="0"/>
              <a:t>k1 = 1, k2 = 2</a:t>
            </a:r>
            <a:r>
              <a:rPr lang="ko-KR" altLang="en-US" dirty="0"/>
              <a:t> 라면 가능한 정렬의 경우는 아래와 같다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k1, k2, k2 (o)</a:t>
            </a:r>
          </a:p>
          <a:p>
            <a:pPr lvl="3"/>
            <a:r>
              <a:rPr lang="en-US" altLang="ko-KR" dirty="0"/>
              <a:t>k2, k1, k2 (o)</a:t>
            </a:r>
          </a:p>
          <a:p>
            <a:pPr lvl="3"/>
            <a:r>
              <a:rPr lang="en-US" altLang="ko-KR" dirty="0"/>
              <a:t>k2, k2, k1 (x)</a:t>
            </a:r>
          </a:p>
          <a:p>
            <a:pPr lvl="4"/>
            <a:r>
              <a:rPr lang="ko-KR" altLang="en-US" dirty="0"/>
              <a:t>이 경우는 </a:t>
            </a:r>
            <a:r>
              <a:rPr lang="en-US" altLang="ko-KR" dirty="0"/>
              <a:t>k1</a:t>
            </a:r>
            <a:r>
              <a:rPr lang="ko-KR" altLang="en-US" dirty="0"/>
              <a:t>의 마지막 </a:t>
            </a:r>
            <a:r>
              <a:rPr lang="en-US" altLang="ko-KR" dirty="0"/>
              <a:t>item </a:t>
            </a:r>
            <a:r>
              <a:rPr lang="ko-KR" altLang="en-US" dirty="0"/>
              <a:t>보다 </a:t>
            </a:r>
            <a:r>
              <a:rPr lang="en-US" altLang="ko-KR" dirty="0"/>
              <a:t>k2</a:t>
            </a:r>
            <a:r>
              <a:rPr lang="ko-KR" altLang="en-US" dirty="0"/>
              <a:t>의 마지막 </a:t>
            </a:r>
            <a:r>
              <a:rPr lang="en-US" altLang="ko-KR" dirty="0"/>
              <a:t>item</a:t>
            </a:r>
            <a:r>
              <a:rPr lang="ko-KR" altLang="en-US" dirty="0"/>
              <a:t>이 먼저 나왔기 때문에 불가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4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 이용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4122EA-DDC1-7E41-9B8A-3BF9B4B7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ki</a:t>
            </a:r>
            <a:r>
              <a:rPr lang="ko-KR" altLang="en-US" dirty="0"/>
              <a:t> 의  </a:t>
            </a:r>
            <a:r>
              <a:rPr lang="en-US" altLang="ko-KR" dirty="0"/>
              <a:t>items</a:t>
            </a:r>
            <a:r>
              <a:rPr lang="ko-KR" altLang="en-US" dirty="0"/>
              <a:t> 을 정렬하는 수</a:t>
            </a:r>
            <a:endParaRPr lang="en-US" altLang="ko-KR" dirty="0"/>
          </a:p>
          <a:p>
            <a:pPr lvl="1"/>
            <a:r>
              <a:rPr lang="en-US" altLang="ko-KR" dirty="0" err="1"/>
              <a:t>dp</a:t>
            </a:r>
            <a:r>
              <a:rPr lang="en-US" altLang="ko-KR" dirty="0"/>
              <a:t>[1]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k1</a:t>
            </a:r>
            <a:r>
              <a:rPr lang="ko-KR" altLang="en-US" dirty="0"/>
              <a:t> </a:t>
            </a:r>
            <a:r>
              <a:rPr lang="en-US" altLang="ko-KR" dirty="0"/>
              <a:t>items</a:t>
            </a:r>
            <a:r>
              <a:rPr lang="ko-KR" altLang="en-US" dirty="0"/>
              <a:t> 만 이용해서 정렬하는 수</a:t>
            </a:r>
            <a:endParaRPr lang="en-US" altLang="ko-KR" dirty="0"/>
          </a:p>
          <a:p>
            <a:pPr lvl="2"/>
            <a:r>
              <a:rPr lang="ko-KR" altLang="en-US" dirty="0"/>
              <a:t>이때는 다른 색깔</a:t>
            </a:r>
            <a:r>
              <a:rPr lang="en-US" altLang="ko-KR" dirty="0"/>
              <a:t>(k2)</a:t>
            </a:r>
            <a:r>
              <a:rPr lang="ko-KR" altLang="en-US" dirty="0"/>
              <a:t> 과의 조합을 신경 쓰지 않아도 되므로 방법은 </a:t>
            </a:r>
            <a:r>
              <a:rPr lang="en-US" altLang="ko-KR" dirty="0"/>
              <a:t>1</a:t>
            </a:r>
            <a:r>
              <a:rPr lang="ko-KR" altLang="en-US" dirty="0"/>
              <a:t>가지 뿐</a:t>
            </a:r>
            <a:endParaRPr lang="en-US" altLang="ko-KR" dirty="0"/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k1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라면 </a:t>
            </a:r>
            <a:r>
              <a:rPr lang="en-US" altLang="ko-KR" dirty="0"/>
              <a:t>“k1, k1”</a:t>
            </a:r>
            <a:r>
              <a:rPr lang="ko-KR" altLang="en-US" dirty="0"/>
              <a:t> 이 정렬의 결과이다</a:t>
            </a:r>
            <a:r>
              <a:rPr lang="en-US" altLang="ko-KR" dirty="0"/>
              <a:t>.</a:t>
            </a:r>
            <a:r>
              <a:rPr lang="ko-KR" altLang="en-US" dirty="0"/>
              <a:t> 이 </a:t>
            </a:r>
            <a:r>
              <a:rPr lang="en-US" altLang="ko-KR" dirty="0"/>
              <a:t>1</a:t>
            </a:r>
            <a:r>
              <a:rPr lang="ko-KR" altLang="en-US" dirty="0"/>
              <a:t>가지 방법 뿐</a:t>
            </a:r>
            <a:endParaRPr lang="en-US" altLang="ko-KR" dirty="0"/>
          </a:p>
          <a:p>
            <a:pPr lvl="1"/>
            <a:r>
              <a:rPr lang="en-US" altLang="ko-KR" dirty="0" err="1"/>
              <a:t>dp</a:t>
            </a:r>
            <a:r>
              <a:rPr lang="en-US" altLang="ko-KR" dirty="0"/>
              <a:t>[2]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k2</a:t>
            </a:r>
            <a:r>
              <a:rPr lang="ko-KR" altLang="en-US" dirty="0"/>
              <a:t> 의  </a:t>
            </a:r>
            <a:r>
              <a:rPr lang="en-US" altLang="ko-KR" dirty="0"/>
              <a:t>items</a:t>
            </a:r>
            <a:r>
              <a:rPr lang="ko-KR" altLang="en-US" dirty="0"/>
              <a:t> 을 정렬하는 수</a:t>
            </a:r>
            <a:endParaRPr lang="en-US" altLang="ko-KR" dirty="0"/>
          </a:p>
          <a:p>
            <a:pPr lvl="2"/>
            <a:r>
              <a:rPr lang="ko-KR" altLang="en-US" dirty="0"/>
              <a:t>이때는 </a:t>
            </a:r>
            <a:r>
              <a:rPr lang="en-US" altLang="ko-KR" dirty="0"/>
              <a:t>k1</a:t>
            </a:r>
            <a:r>
              <a:rPr lang="ko-KR" altLang="en-US" dirty="0"/>
              <a:t> 의 </a:t>
            </a:r>
            <a:r>
              <a:rPr lang="en-US" altLang="ko-KR" dirty="0"/>
              <a:t>items</a:t>
            </a:r>
            <a:r>
              <a:rPr lang="ko-KR" altLang="en-US" dirty="0"/>
              <a:t> 과의 조합을 신경 써서 정렬을 해야하므로 까다롭다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라면 이 문제의 정답은 </a:t>
            </a:r>
            <a:r>
              <a:rPr lang="en-US" altLang="ko-KR" dirty="0" err="1"/>
              <a:t>dp</a:t>
            </a:r>
            <a:r>
              <a:rPr lang="en-US" altLang="ko-KR" dirty="0"/>
              <a:t>[2]</a:t>
            </a:r>
            <a:r>
              <a:rPr lang="ko-KR" altLang="en-US" dirty="0"/>
              <a:t>을 구하면 된다</a:t>
            </a:r>
          </a:p>
        </p:txBody>
      </p:sp>
    </p:spTree>
    <p:extLst>
      <p:ext uri="{BB962C8B-B14F-4D97-AF65-F5344CB8AC3E}">
        <p14:creationId xmlns:p14="http://schemas.microsoft.com/office/powerpoint/2010/main" val="275445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 이용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4122EA-DDC1-7E41-9B8A-3BF9B4B7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</a:t>
            </a:r>
            <a:r>
              <a:rPr lang="en-US" altLang="ko-KR" dirty="0"/>
              <a:t>[2]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k2</a:t>
            </a:r>
            <a:r>
              <a:rPr lang="ko-KR" altLang="en-US" dirty="0"/>
              <a:t> 의  </a:t>
            </a:r>
            <a:r>
              <a:rPr lang="en-US" altLang="ko-KR" dirty="0"/>
              <a:t>items</a:t>
            </a:r>
            <a:r>
              <a:rPr lang="ko-KR" altLang="en-US" dirty="0"/>
              <a:t> 을 정렬하는 수</a:t>
            </a:r>
            <a:endParaRPr lang="en-US" altLang="ko-KR" dirty="0"/>
          </a:p>
          <a:p>
            <a:pPr lvl="1"/>
            <a:r>
              <a:rPr lang="en" altLang="ko-KR" dirty="0" err="1"/>
              <a:t>dp</a:t>
            </a:r>
            <a:r>
              <a:rPr lang="en" altLang="ko-KR" dirty="0"/>
              <a:t>[</a:t>
            </a:r>
            <a:r>
              <a:rPr lang="en-US" altLang="ko-KR" dirty="0"/>
              <a:t>2</a:t>
            </a:r>
            <a:r>
              <a:rPr lang="en" altLang="ko-KR" dirty="0"/>
              <a:t>] = (</a:t>
            </a:r>
            <a:r>
              <a:rPr lang="en" altLang="ko-KR" dirty="0" err="1"/>
              <a:t>dp</a:t>
            </a:r>
            <a:r>
              <a:rPr lang="en" altLang="ko-KR" dirty="0"/>
              <a:t>[</a:t>
            </a:r>
            <a:r>
              <a:rPr lang="en-US" altLang="ko-KR" dirty="0"/>
              <a:t>1</a:t>
            </a:r>
            <a:r>
              <a:rPr lang="en" altLang="ko-KR" dirty="0"/>
              <a:t>] * C[</a:t>
            </a:r>
            <a:r>
              <a:rPr lang="en-US" altLang="ko-KR" dirty="0"/>
              <a:t>k1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r>
              <a:rPr lang="en" altLang="ko-KR" dirty="0"/>
              <a:t> + k[</a:t>
            </a:r>
            <a:r>
              <a:rPr lang="en-US" altLang="ko-KR" dirty="0"/>
              <a:t>2</a:t>
            </a:r>
            <a:r>
              <a:rPr lang="en" altLang="ko-KR" dirty="0"/>
              <a:t>] - 1][k[</a:t>
            </a:r>
            <a:r>
              <a:rPr lang="en-US" altLang="ko-KR" dirty="0"/>
              <a:t>2</a:t>
            </a:r>
            <a:r>
              <a:rPr lang="en" altLang="ko-KR" dirty="0"/>
              <a:t>] - 1]);</a:t>
            </a:r>
          </a:p>
          <a:p>
            <a:pPr lvl="1"/>
            <a:r>
              <a:rPr lang="en-US" altLang="ko-KR" dirty="0"/>
              <a:t>k1</a:t>
            </a:r>
            <a:r>
              <a:rPr lang="ko-KR" altLang="en-US" dirty="0"/>
              <a:t> </a:t>
            </a:r>
            <a:r>
              <a:rPr lang="en-US" altLang="ko-KR" dirty="0"/>
              <a:t>items</a:t>
            </a:r>
            <a:r>
              <a:rPr lang="ko-KR" altLang="en-US" dirty="0"/>
              <a:t> 의 정렬 수 * </a:t>
            </a:r>
            <a:r>
              <a:rPr lang="en-US" altLang="ko-KR" dirty="0"/>
              <a:t>(</a:t>
            </a:r>
            <a:r>
              <a:rPr lang="ko-KR" altLang="en-US" dirty="0"/>
              <a:t>앞에서 뽑은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지금 뽑을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C (</a:t>
            </a:r>
            <a:r>
              <a:rPr lang="ko-KR" altLang="en-US" dirty="0"/>
              <a:t>지금 뽑을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</a:p>
          <a:p>
            <a:pPr lvl="1"/>
            <a:r>
              <a:rPr lang="en-US" altLang="ko-KR" dirty="0"/>
              <a:t>-1</a:t>
            </a:r>
            <a:r>
              <a:rPr lang="ko-KR" altLang="en-US" dirty="0"/>
              <a:t> 을 해주는 이유는 </a:t>
            </a:r>
            <a:r>
              <a:rPr lang="en-US" altLang="ko-KR" dirty="0"/>
              <a:t>“k1 </a:t>
            </a:r>
            <a:r>
              <a:rPr lang="ko-KR" altLang="en-US" dirty="0"/>
              <a:t>의 마지막 </a:t>
            </a:r>
            <a:r>
              <a:rPr lang="en-US" altLang="ko-KR" dirty="0"/>
              <a:t>item</a:t>
            </a:r>
            <a:r>
              <a:rPr lang="ko-KR" altLang="en-US" dirty="0"/>
              <a:t>은 </a:t>
            </a:r>
            <a:r>
              <a:rPr lang="en-US" altLang="ko-KR" dirty="0"/>
              <a:t>k2</a:t>
            </a:r>
            <a:r>
              <a:rPr lang="ko-KR" altLang="en-US" dirty="0"/>
              <a:t> 의 마지막 </a:t>
            </a:r>
            <a:r>
              <a:rPr lang="en-US" altLang="ko-KR" dirty="0"/>
              <a:t>item</a:t>
            </a:r>
            <a:r>
              <a:rPr lang="ko-KR" altLang="en-US" dirty="0"/>
              <a:t> 앞에 무조건 와야 한다</a:t>
            </a:r>
            <a:r>
              <a:rPr lang="en-US" altLang="ko-KR" dirty="0"/>
              <a:t>”</a:t>
            </a:r>
            <a:r>
              <a:rPr lang="ko-KR" altLang="en-US" dirty="0"/>
              <a:t> 라는 제약조건 때문</a:t>
            </a:r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5"/>
            <a:r>
              <a:rPr lang="en-US" altLang="ko-KR" dirty="0" err="1"/>
              <a:t>dp</a:t>
            </a:r>
            <a:r>
              <a:rPr lang="en-US" altLang="ko-KR" dirty="0"/>
              <a:t>[1] </a:t>
            </a:r>
            <a:r>
              <a:rPr lang="ko-KR" altLang="en-US" dirty="0"/>
              <a:t>은 </a:t>
            </a:r>
            <a:r>
              <a:rPr lang="en-US" altLang="ko-KR" dirty="0"/>
              <a:t>               </a:t>
            </a:r>
            <a:r>
              <a:rPr lang="ko-KR" altLang="en-US" dirty="0"/>
              <a:t>이 경우 한가지</a:t>
            </a:r>
            <a:endParaRPr lang="en-US" altLang="ko-KR" dirty="0"/>
          </a:p>
          <a:p>
            <a:pPr lvl="5"/>
            <a:r>
              <a:rPr lang="en-US" altLang="ko-KR" dirty="0" err="1"/>
              <a:t>dp</a:t>
            </a:r>
            <a:r>
              <a:rPr lang="en-US" altLang="ko-KR" dirty="0"/>
              <a:t>[2]</a:t>
            </a:r>
            <a:r>
              <a:rPr lang="ko-KR" altLang="en-US" dirty="0"/>
              <a:t>는 </a:t>
            </a:r>
            <a:endParaRPr lang="en-US" altLang="ko-KR" dirty="0"/>
          </a:p>
          <a:p>
            <a:pPr lvl="6"/>
            <a:r>
              <a:rPr lang="en-US" altLang="ko-KR" dirty="0"/>
              <a:t>1 </a:t>
            </a:r>
            <a:r>
              <a:rPr lang="ko-KR" altLang="en-US" dirty="0"/>
              <a:t>* </a:t>
            </a:r>
            <a:r>
              <a:rPr lang="en-US" altLang="ko-KR" dirty="0"/>
              <a:t>(1 + 2 - 1) C (2 - 1)              =&gt;   </a:t>
            </a:r>
            <a:r>
              <a:rPr lang="ko-KR" altLang="en-US" dirty="0"/>
              <a:t>원래 </a:t>
            </a:r>
            <a:r>
              <a:rPr lang="en-US" altLang="ko-KR" dirty="0"/>
              <a:t>3 C 2 </a:t>
            </a:r>
            <a:r>
              <a:rPr lang="ko-KR" altLang="en-US" dirty="0"/>
              <a:t>인데 맨 마지막에 무조건 </a:t>
            </a:r>
            <a:r>
              <a:rPr lang="en-US" altLang="ko-KR" dirty="0"/>
              <a:t>k2 </a:t>
            </a:r>
            <a:r>
              <a:rPr lang="ko-KR" altLang="en-US" dirty="0"/>
              <a:t>여해 해서</a:t>
            </a:r>
            <a:endParaRPr lang="en-US" altLang="ko-KR" dirty="0"/>
          </a:p>
          <a:p>
            <a:pPr lvl="7"/>
            <a:endParaRPr lang="en-US" altLang="ko-KR" dirty="0"/>
          </a:p>
          <a:p>
            <a:pPr marL="3200400" lvl="7" indent="0">
              <a:buNone/>
            </a:pPr>
            <a:endParaRPr lang="en" altLang="ko-KR" dirty="0"/>
          </a:p>
          <a:p>
            <a:pPr marL="3200400" lvl="7" indent="0">
              <a:buNone/>
            </a:pPr>
            <a:r>
              <a:rPr lang="en" altLang="ko-KR" dirty="0"/>
              <a:t>---------  ---------  ---------  </a:t>
            </a:r>
          </a:p>
        </p:txBody>
      </p:sp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33826584-D9DB-C749-A666-50229DF2F8E0}"/>
              </a:ext>
            </a:extLst>
          </p:cNvPr>
          <p:cNvSpPr/>
          <p:nvPr/>
        </p:nvSpPr>
        <p:spPr>
          <a:xfrm>
            <a:off x="485192" y="4441371"/>
            <a:ext cx="2410408" cy="22020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13592-953B-854D-929A-44A49542FCAD}"/>
              </a:ext>
            </a:extLst>
          </p:cNvPr>
          <p:cNvSpPr/>
          <p:nvPr/>
        </p:nvSpPr>
        <p:spPr>
          <a:xfrm>
            <a:off x="685800" y="5131837"/>
            <a:ext cx="639147" cy="6718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k1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FC3919-048B-B349-AB43-FC3F0395B4EC}"/>
              </a:ext>
            </a:extLst>
          </p:cNvPr>
          <p:cNvSpPr/>
          <p:nvPr/>
        </p:nvSpPr>
        <p:spPr>
          <a:xfrm>
            <a:off x="1525555" y="4795935"/>
            <a:ext cx="639147" cy="67180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k2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F02D3E-5CC1-0B49-941D-12E908478A44}"/>
              </a:ext>
            </a:extLst>
          </p:cNvPr>
          <p:cNvSpPr/>
          <p:nvPr/>
        </p:nvSpPr>
        <p:spPr>
          <a:xfrm>
            <a:off x="1920553" y="5740024"/>
            <a:ext cx="639147" cy="67180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k2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C4AE9B-6546-BE47-93CF-5F5297BA573D}"/>
              </a:ext>
            </a:extLst>
          </p:cNvPr>
          <p:cNvSpPr/>
          <p:nvPr/>
        </p:nvSpPr>
        <p:spPr>
          <a:xfrm>
            <a:off x="4234543" y="4086807"/>
            <a:ext cx="617375" cy="59715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k1</a:t>
            </a:r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0B771E-98F7-B241-B6A3-A0BF43E3EB5E}"/>
              </a:ext>
            </a:extLst>
          </p:cNvPr>
          <p:cNvSpPr/>
          <p:nvPr/>
        </p:nvSpPr>
        <p:spPr>
          <a:xfrm>
            <a:off x="5419531" y="5243805"/>
            <a:ext cx="608045" cy="5971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57986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157</TotalTime>
  <Words>389</Words>
  <Application>Microsoft Macintosh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비행기 구름</vt:lpstr>
      <vt:lpstr>Number of ways to arrange N items under given constraints  </vt:lpstr>
      <vt:lpstr>어떤 문제인가?</vt:lpstr>
      <vt:lpstr>어떻게 푸는가? – DP 이용</vt:lpstr>
      <vt:lpstr>어떻게 푸는가? – DP 이용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Fence Algorithm  </dc:title>
  <dc:creator>원은지</dc:creator>
  <cp:lastModifiedBy>원은지</cp:lastModifiedBy>
  <cp:revision>61</cp:revision>
  <dcterms:created xsi:type="dcterms:W3CDTF">2018-07-08T08:06:39Z</dcterms:created>
  <dcterms:modified xsi:type="dcterms:W3CDTF">2018-07-29T08:34:44Z</dcterms:modified>
</cp:coreProperties>
</file>