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4CA0-E29D-ED48-A665-1EF8B59DFB1F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B8016-EED6-FD44-B731-D3AC872943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669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B8016-EED6-FD44-B731-D3AC872943D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862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F79C-7129-0548-BCE0-BACEE6C4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5D89F-7D9E-C243-A250-31628C8E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0817D-3358-AE41-891F-015B534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E8D5F-CFA2-5940-A8BB-3BAB109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7488-35F9-6846-9908-516FB91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725C-2BE6-244A-BB90-EAC3642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D5A9-2617-0844-AA18-3169705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EE87-0036-BE47-8C13-BF63D2B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8B46-EA38-6D4F-9E3A-B48B4CD1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59B7-1467-2746-8433-31C7684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CDE76-576A-0E44-AB4E-374759ED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8174A-C84B-0E41-84F0-2840FCFA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91AE-A641-0548-9323-6DBA560A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4ADD2-9660-B642-9C1B-D9B9636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E617-FF73-7940-9327-F8172E8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64FC-F68D-6C4B-88D1-C97939BF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A447B-7534-CC42-9018-1781A561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C59B8-E2F4-6348-A537-BA8DD8A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AAA6C-BCC6-F44B-B72B-55D2524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1C09-A589-4F44-AC41-9DB8F44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9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80B05-F204-374A-A354-02ADC01A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4BF10-481F-B049-96F9-A3E7B658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51347-E75C-5C4F-A665-D5614E2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0828-5E6B-9F41-A03D-E9A1EF2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6B97E-7AE7-BD45-8B02-C5157CE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36AE-2348-8642-A023-C0A689E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EA7B4-78BA-C44A-B986-60D30BCF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5C061-B9AE-5741-A653-20E2E6D5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3182-B2C8-8A4E-A4EF-3DBC4483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62AC2-E286-FD40-A4E1-353C3DB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2089-B84B-144E-897E-D4F8DF0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3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38B-5578-C747-84C7-0E2983B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35160-7F9C-8D44-BAFC-24E6B2D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45C42-59F6-2841-AFFF-7DA0D2DF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DE28-B7CD-5447-8434-EC6B27D7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5FC75-DE50-D94F-906D-FC02EDA1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0ABA-90BD-3A4A-9370-D49AFEB0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1EB3B-3C49-3048-B12E-3B91572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3BC616-345C-F249-BB71-5250F97A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5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02C3-6374-944B-AFEA-76B10ED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2A658-FF7E-0843-9325-09110949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5E568-316C-1348-A987-8F8E56B0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0B9F2-AF69-D446-8963-5368EAA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8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1EE07-3504-8746-83EC-5CEDF52E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319FF-719C-9541-8DAB-44F06FF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E3688-B85A-B947-9531-361362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6D4E-F83D-AD40-9E61-DC775B85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12867-E0DD-9C44-86E7-43C1F2B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1D8B1-96DC-C149-A749-D80CE7E4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711F3-2FAF-CA4C-849E-1F8AE2A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33F3B-767E-E24C-BD31-B8C6B42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0DF8-FCDD-8440-A937-8E91EE7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2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8E65-BC48-7548-939E-81466DB0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F5C97-C1D7-1F42-96EE-44E2990B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0AC4F-59EB-7C4F-B8A2-42AEF93E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76A41-9FF2-BE45-A40A-A567B7C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CB7E7-072D-9E44-89E3-92E4B32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541F-9093-744A-B4E1-CA761EC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8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F748B-F356-7746-A6CE-A1C2ECD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B8ABB-4925-BF43-97B3-CF67862C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1EB3-7934-A249-BBA2-A2767868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5458-333D-D545-86CF-CD6C6136FD51}" type="datetimeFigureOut">
              <a:rPr kumimoji="1" lang="ko-KR" altLang="en-US" smtClean="0"/>
              <a:t>2018. 4. 29.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A32EE-7239-BC4F-8D7F-FEAB8080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1F8C3-0094-474D-B090-9F485087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6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ynamic-programming-set-14-maximum-sum-increasing-subseque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9831-7254-0F4B-941B-2F358947D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162" y="2002971"/>
            <a:ext cx="9257213" cy="2332996"/>
          </a:xfrm>
        </p:spPr>
        <p:txBody>
          <a:bodyPr>
            <a:normAutofit fontScale="90000"/>
          </a:bodyPr>
          <a:lstStyle/>
          <a:p>
            <a:pPr fontAlgn="base"/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Maximum Sum Increasing Subsequence</a:t>
            </a:r>
            <a:br>
              <a:rPr lang="en" altLang="ko-KR" dirty="0"/>
            </a:br>
            <a:br>
              <a:rPr lang="en" altLang="ko-KR" dirty="0"/>
            </a:b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B06F3-4DF2-224E-8663-4915B315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6" y="4335967"/>
            <a:ext cx="11646567" cy="1655762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ko-KR" altLang="en-US" dirty="0"/>
              <a:t>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29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문제</a:t>
            </a:r>
            <a:r>
              <a:rPr kumimoji="1" lang="en-US" altLang="ko-KR" dirty="0"/>
              <a:t>: </a:t>
            </a:r>
            <a:r>
              <a:rPr kumimoji="1" lang="en-US" altLang="ko-KR" dirty="0">
                <a:hlinkClick r:id="rId3"/>
              </a:rPr>
              <a:t>https://www.geeksforgeeks.org/dynamic-programming-set-14-maximum-sum-increasing-subsequence/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발표자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원은지</a:t>
            </a:r>
          </a:p>
        </p:txBody>
      </p:sp>
    </p:spTree>
    <p:extLst>
      <p:ext uri="{BB962C8B-B14F-4D97-AF65-F5344CB8AC3E}">
        <p14:creationId xmlns:p14="http://schemas.microsoft.com/office/powerpoint/2010/main" val="11387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04592-2473-2342-90AA-A4DD5B43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8" y="2039815"/>
            <a:ext cx="11433590" cy="23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lnSpc>
                <a:spcPct val="150000"/>
              </a:lnSpc>
              <a:buNone/>
            </a:pPr>
            <a:r>
              <a:rPr kumimoji="1" lang="en-US" altLang="ko-KR" dirty="0"/>
              <a:t>- LIS(</a:t>
            </a:r>
            <a:r>
              <a:rPr kumimoji="1" lang="en-US" altLang="ko-KR" dirty="0" err="1"/>
              <a:t>Logest</a:t>
            </a:r>
            <a:r>
              <a:rPr kumimoji="1" lang="en-US" altLang="ko-KR" dirty="0"/>
              <a:t> Increasing Subsequence)</a:t>
            </a:r>
            <a:r>
              <a:rPr kumimoji="1" lang="ko-KR" altLang="en-US" dirty="0"/>
              <a:t> 와 비슷한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문제</a:t>
            </a:r>
            <a:endParaRPr kumimoji="1" lang="en-US" altLang="ko-KR" dirty="0"/>
          </a:p>
          <a:p>
            <a:pPr marL="0" indent="0" fontAlgn="ctr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푼다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 </a:t>
            </a:r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4C0A7A93-E24C-8449-823D-DD4C06BE3923}"/>
              </a:ext>
            </a:extLst>
          </p:cNvPr>
          <p:cNvSpPr txBox="1"/>
          <p:nvPr/>
        </p:nvSpPr>
        <p:spPr>
          <a:xfrm>
            <a:off x="773723" y="2110154"/>
            <a:ext cx="109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기존의 인풋 배열과 똑같은 사이즈의 배열을 만들어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거기다가 각 인덱스까지의 최대의 값을 저장한다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E4D29BC-F5BD-644C-83CD-156B0E71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30740"/>
              </p:ext>
            </p:extLst>
          </p:nvPr>
        </p:nvGraphicFramePr>
        <p:xfrm>
          <a:off x="7363072" y="662146"/>
          <a:ext cx="39907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04">
                  <a:extLst>
                    <a:ext uri="{9D8B030D-6E8A-4147-A177-3AD203B41FA5}">
                      <a16:colId xmlns:a16="http://schemas.microsoft.com/office/drawing/2014/main" val="1198745307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2754958232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4114633914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371897395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1592460058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2891467701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1744542634"/>
                    </a:ext>
                  </a:extLst>
                </a:gridCol>
              </a:tblGrid>
              <a:tr h="312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3856"/>
                  </a:ext>
                </a:extLst>
              </a:tr>
              <a:tr h="312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5392"/>
                  </a:ext>
                </a:extLst>
              </a:tr>
            </a:tbl>
          </a:graphicData>
        </a:graphic>
      </p:graphicFrame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8BDBE560-8570-DF44-83FB-91481DCBB176}"/>
              </a:ext>
            </a:extLst>
          </p:cNvPr>
          <p:cNvSpPr txBox="1"/>
          <p:nvPr/>
        </p:nvSpPr>
        <p:spPr>
          <a:xfrm>
            <a:off x="8062546" y="193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인풋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B207D9A-6F47-3B4F-A47D-3F3FEB64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50545"/>
              </p:ext>
            </p:extLst>
          </p:nvPr>
        </p:nvGraphicFramePr>
        <p:xfrm>
          <a:off x="437664" y="2608177"/>
          <a:ext cx="399072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0104">
                  <a:extLst>
                    <a:ext uri="{9D8B030D-6E8A-4147-A177-3AD203B41FA5}">
                      <a16:colId xmlns:a16="http://schemas.microsoft.com/office/drawing/2014/main" val="1198745307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2754958232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4114633914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371897395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1592460058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2891467701"/>
                    </a:ext>
                  </a:extLst>
                </a:gridCol>
                <a:gridCol w="570104">
                  <a:extLst>
                    <a:ext uri="{9D8B030D-6E8A-4147-A177-3AD203B41FA5}">
                      <a16:colId xmlns:a16="http://schemas.microsoft.com/office/drawing/2014/main" val="1744542634"/>
                    </a:ext>
                  </a:extLst>
                </a:gridCol>
              </a:tblGrid>
              <a:tr h="312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3856"/>
                  </a:ext>
                </a:extLst>
              </a:tr>
              <a:tr h="312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539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0AF95D0-3F08-D84F-83E9-3B7DE770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56" y="2608177"/>
            <a:ext cx="3378200" cy="3251200"/>
          </a:xfrm>
          <a:prstGeom prst="rect">
            <a:avLst/>
          </a:prstGeom>
        </p:spPr>
      </p:pic>
      <p:sp>
        <p:nvSpPr>
          <p:cNvPr id="32" name="액자 31">
            <a:extLst>
              <a:ext uri="{FF2B5EF4-FFF2-40B4-BE49-F238E27FC236}">
                <a16:creationId xmlns:a16="http://schemas.microsoft.com/office/drawing/2014/main" id="{A4CC2155-ED14-804A-A661-6F756123F7AA}"/>
              </a:ext>
            </a:extLst>
          </p:cNvPr>
          <p:cNvSpPr/>
          <p:nvPr/>
        </p:nvSpPr>
        <p:spPr>
          <a:xfrm>
            <a:off x="5143500" y="2787162"/>
            <a:ext cx="439615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C6458D54-01D0-E043-B13E-DA55464F8DBC}"/>
              </a:ext>
            </a:extLst>
          </p:cNvPr>
          <p:cNvSpPr/>
          <p:nvPr/>
        </p:nvSpPr>
        <p:spPr>
          <a:xfrm>
            <a:off x="6453556" y="4264013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3205DBCC-8048-8245-82D5-A25C658F7D90}"/>
              </a:ext>
            </a:extLst>
          </p:cNvPr>
          <p:cNvSpPr/>
          <p:nvPr/>
        </p:nvSpPr>
        <p:spPr>
          <a:xfrm>
            <a:off x="5764820" y="3188675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89F39FDD-DCC9-B748-9BA3-DA6B87D5FF61}"/>
              </a:ext>
            </a:extLst>
          </p:cNvPr>
          <p:cNvSpPr/>
          <p:nvPr/>
        </p:nvSpPr>
        <p:spPr>
          <a:xfrm>
            <a:off x="5773616" y="3426065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2DC8C3B1-FF8F-CA4F-A19F-67F5A01FC9DA}"/>
              </a:ext>
            </a:extLst>
          </p:cNvPr>
          <p:cNvSpPr/>
          <p:nvPr/>
        </p:nvSpPr>
        <p:spPr>
          <a:xfrm>
            <a:off x="6019803" y="3637086"/>
            <a:ext cx="433753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588D0B98-6247-0A41-AC72-C31B5C291D87}"/>
              </a:ext>
            </a:extLst>
          </p:cNvPr>
          <p:cNvSpPr/>
          <p:nvPr/>
        </p:nvSpPr>
        <p:spPr>
          <a:xfrm>
            <a:off x="6040319" y="3842239"/>
            <a:ext cx="433753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41EC57-9920-7B4E-A770-2A89A000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30357"/>
              </p:ext>
            </p:extLst>
          </p:nvPr>
        </p:nvGraphicFramePr>
        <p:xfrm>
          <a:off x="4938839" y="2538629"/>
          <a:ext cx="1927954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422">
                  <a:extLst>
                    <a:ext uri="{9D8B030D-6E8A-4147-A177-3AD203B41FA5}">
                      <a16:colId xmlns:a16="http://schemas.microsoft.com/office/drawing/2014/main" val="1581928086"/>
                    </a:ext>
                  </a:extLst>
                </a:gridCol>
                <a:gridCol w="275422">
                  <a:extLst>
                    <a:ext uri="{9D8B030D-6E8A-4147-A177-3AD203B41FA5}">
                      <a16:colId xmlns:a16="http://schemas.microsoft.com/office/drawing/2014/main" val="722030224"/>
                    </a:ext>
                  </a:extLst>
                </a:gridCol>
                <a:gridCol w="275422">
                  <a:extLst>
                    <a:ext uri="{9D8B030D-6E8A-4147-A177-3AD203B41FA5}">
                      <a16:colId xmlns:a16="http://schemas.microsoft.com/office/drawing/2014/main" val="427494965"/>
                    </a:ext>
                  </a:extLst>
                </a:gridCol>
                <a:gridCol w="275422">
                  <a:extLst>
                    <a:ext uri="{9D8B030D-6E8A-4147-A177-3AD203B41FA5}">
                      <a16:colId xmlns:a16="http://schemas.microsoft.com/office/drawing/2014/main" val="1510252703"/>
                    </a:ext>
                  </a:extLst>
                </a:gridCol>
                <a:gridCol w="275422">
                  <a:extLst>
                    <a:ext uri="{9D8B030D-6E8A-4147-A177-3AD203B41FA5}">
                      <a16:colId xmlns:a16="http://schemas.microsoft.com/office/drawing/2014/main" val="1063988101"/>
                    </a:ext>
                  </a:extLst>
                </a:gridCol>
                <a:gridCol w="275422">
                  <a:extLst>
                    <a:ext uri="{9D8B030D-6E8A-4147-A177-3AD203B41FA5}">
                      <a16:colId xmlns:a16="http://schemas.microsoft.com/office/drawing/2014/main" val="1571323485"/>
                    </a:ext>
                  </a:extLst>
                </a:gridCol>
                <a:gridCol w="275422">
                  <a:extLst>
                    <a:ext uri="{9D8B030D-6E8A-4147-A177-3AD203B41FA5}">
                      <a16:colId xmlns:a16="http://schemas.microsoft.com/office/drawing/2014/main" val="1596291680"/>
                    </a:ext>
                  </a:extLst>
                </a:gridCol>
              </a:tblGrid>
              <a:tr h="202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63060"/>
                  </a:ext>
                </a:extLst>
              </a:tr>
            </a:tbl>
          </a:graphicData>
        </a:graphic>
      </p:graphicFrame>
      <p:sp>
        <p:nvSpPr>
          <p:cNvPr id="40" name="액자 39">
            <a:extLst>
              <a:ext uri="{FF2B5EF4-FFF2-40B4-BE49-F238E27FC236}">
                <a16:creationId xmlns:a16="http://schemas.microsoft.com/office/drawing/2014/main" id="{9D6CFE0E-8F5E-B24A-87DE-85EC17AC0F41}"/>
              </a:ext>
            </a:extLst>
          </p:cNvPr>
          <p:cNvSpPr/>
          <p:nvPr/>
        </p:nvSpPr>
        <p:spPr>
          <a:xfrm>
            <a:off x="6040319" y="4079634"/>
            <a:ext cx="433753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E673C1EC-0CB2-514E-AA30-133063A7956F}"/>
              </a:ext>
            </a:extLst>
          </p:cNvPr>
          <p:cNvSpPr/>
          <p:nvPr/>
        </p:nvSpPr>
        <p:spPr>
          <a:xfrm>
            <a:off x="5676900" y="3135923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6D4F558F-BC4F-8841-9372-BCA0D33AFD7F}"/>
              </a:ext>
            </a:extLst>
          </p:cNvPr>
          <p:cNvSpPr/>
          <p:nvPr/>
        </p:nvSpPr>
        <p:spPr>
          <a:xfrm>
            <a:off x="6438903" y="4495542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3DA6C48F-C9EC-ED4F-BCF4-C6F9D76B0E44}"/>
              </a:ext>
            </a:extLst>
          </p:cNvPr>
          <p:cNvSpPr/>
          <p:nvPr/>
        </p:nvSpPr>
        <p:spPr>
          <a:xfrm>
            <a:off x="6474072" y="4724140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97D0DDE8-3360-B447-B642-FAFD3CB1EDD6}"/>
              </a:ext>
            </a:extLst>
          </p:cNvPr>
          <p:cNvSpPr/>
          <p:nvPr/>
        </p:nvSpPr>
        <p:spPr>
          <a:xfrm>
            <a:off x="6711462" y="4917572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87B87D42-C771-5248-A8A7-CB069BB42510}"/>
              </a:ext>
            </a:extLst>
          </p:cNvPr>
          <p:cNvSpPr/>
          <p:nvPr/>
        </p:nvSpPr>
        <p:spPr>
          <a:xfrm>
            <a:off x="6720252" y="5128588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54CCDFD3-E0E7-9D4E-9E62-5E02F20AA1DC}"/>
              </a:ext>
            </a:extLst>
          </p:cNvPr>
          <p:cNvSpPr/>
          <p:nvPr/>
        </p:nvSpPr>
        <p:spPr>
          <a:xfrm>
            <a:off x="6773004" y="5339604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33807850-CD15-F044-854D-F60854F9CCCE}"/>
              </a:ext>
            </a:extLst>
          </p:cNvPr>
          <p:cNvSpPr/>
          <p:nvPr/>
        </p:nvSpPr>
        <p:spPr>
          <a:xfrm>
            <a:off x="6781801" y="5550620"/>
            <a:ext cx="296008" cy="26377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0" name="텍스트상자 49">
            <a:extLst>
              <a:ext uri="{FF2B5EF4-FFF2-40B4-BE49-F238E27FC236}">
                <a16:creationId xmlns:a16="http://schemas.microsoft.com/office/drawing/2014/main" id="{15F391D7-C8F8-A24F-B2EE-E2DC6BD63476}"/>
              </a:ext>
            </a:extLst>
          </p:cNvPr>
          <p:cNvSpPr txBox="1"/>
          <p:nvPr/>
        </p:nvSpPr>
        <p:spPr>
          <a:xfrm>
            <a:off x="8423031" y="3982915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배열에서 제일 큰 값이 정답</a:t>
            </a:r>
            <a:r>
              <a:rPr kumimoji="1" lang="en-US" altLang="ko-KR" dirty="0"/>
              <a:t>!</a:t>
            </a:r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106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1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fontAlgn="ctr">
              <a:lnSpc>
                <a:spcPct val="150000"/>
              </a:lnSpc>
              <a:buAutoNum type="arabicParenR"/>
            </a:pPr>
            <a:r>
              <a:rPr kumimoji="1" lang="ko-KR" altLang="en-US" dirty="0"/>
              <a:t>시간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O(N^</a:t>
            </a:r>
            <a:r>
              <a:rPr kumimoji="1" lang="en-US" altLang="ko-KR"/>
              <a:t>2)</a:t>
            </a:r>
            <a:endParaRPr kumimoji="1" lang="en-US" altLang="ko-KR" dirty="0"/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2)</a:t>
            </a:r>
            <a:r>
              <a:rPr kumimoji="1" lang="ko-KR" altLang="en-US" dirty="0"/>
              <a:t> 공간 복잡도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O(N)</a:t>
            </a:r>
          </a:p>
          <a:p>
            <a:pPr marL="457200" lvl="1" indent="0" fontAlgn="ctr">
              <a:lnSpc>
                <a:spcPct val="150000"/>
              </a:lnSpc>
              <a:buNone/>
            </a:pPr>
            <a:endParaRPr kumimoji="1" lang="en-US" altLang="ko-KR" dirty="0"/>
          </a:p>
          <a:p>
            <a:pPr marL="457200" lvl="1" indent="0" fontAlgn="ctr">
              <a:lnSpc>
                <a:spcPct val="150000"/>
              </a:lnSpc>
              <a:buNone/>
            </a:pPr>
            <a:r>
              <a:rPr kumimoji="1"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170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131</Words>
  <Application>Microsoft Macintosh PowerPoint</Application>
  <PresentationFormat>와이드스크린</PresentationFormat>
  <Paragraphs>54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     Maximum Sum Increasing Subsequence  </vt:lpstr>
      <vt:lpstr>어떤 문제인가?</vt:lpstr>
      <vt:lpstr>어떻게 푸는가?</vt:lpstr>
      <vt:lpstr>어떻게 푸는가? – DP </vt:lpstr>
      <vt:lpstr>어떻게 푸는가?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Numbers </dc:title>
  <dc:creator>원은지</dc:creator>
  <cp:lastModifiedBy>원은지</cp:lastModifiedBy>
  <cp:revision>126</cp:revision>
  <dcterms:created xsi:type="dcterms:W3CDTF">2018-04-08T06:21:22Z</dcterms:created>
  <dcterms:modified xsi:type="dcterms:W3CDTF">2018-04-29T08:54:10Z</dcterms:modified>
</cp:coreProperties>
</file>