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8"/>
    <p:restoredTop sz="94676"/>
  </p:normalViewPr>
  <p:slideViewPr>
    <p:cSldViewPr snapToGrid="0" snapToObjects="1">
      <p:cViewPr varScale="1">
        <p:scale>
          <a:sx n="93" d="100"/>
          <a:sy n="93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ubset-sum-divisible-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ubset-sum-divisible-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8197C-4159-5049-A0E1-49937849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740" y="902970"/>
            <a:ext cx="9471660" cy="3114151"/>
          </a:xfrm>
        </p:spPr>
        <p:txBody>
          <a:bodyPr>
            <a:normAutofit fontScale="90000"/>
          </a:bodyPr>
          <a:lstStyle/>
          <a:p>
            <a:r>
              <a:rPr lang="en" altLang="ko-KR" dirty="0"/>
              <a:t>Subset with sum divisible by m</a:t>
            </a:r>
            <a:br>
              <a:rPr lang="en" altLang="ko-KR" dirty="0"/>
            </a:br>
            <a:br>
              <a:rPr lang="en" altLang="ko-KR" dirty="0"/>
            </a:br>
            <a:r>
              <a:rPr lang="en" altLang="ko-KR" dirty="0"/>
              <a:t>	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67EAD-295A-5A48-A80E-3FD9A2AB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0" y="3649074"/>
            <a:ext cx="7212330" cy="1540146"/>
          </a:xfrm>
        </p:spPr>
        <p:txBody>
          <a:bodyPr>
            <a:normAutofit/>
          </a:bodyPr>
          <a:lstStyle/>
          <a:p>
            <a:r>
              <a:rPr kumimoji="1" lang="en" altLang="ko-KR" dirty="0">
                <a:hlinkClick r:id="rId2"/>
              </a:rPr>
              <a:t>https://www.geeksforgeeks.org/subset-sum-divisible-m/</a:t>
            </a:r>
            <a:endParaRPr kumimoji="1" lang="en" altLang="ko-KR" dirty="0"/>
          </a:p>
          <a:p>
            <a:endParaRPr kumimoji="1" lang="en" altLang="ko-KR" dirty="0"/>
          </a:p>
          <a:p>
            <a:r>
              <a:rPr kumimoji="1" lang="en-US" altLang="ko-KR" dirty="0"/>
              <a:t>					2018.08.05  </a:t>
            </a:r>
            <a:r>
              <a:rPr kumimoji="1" lang="ko-KR" altLang="en-US" dirty="0"/>
              <a:t>원은지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84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B8F19906-FE31-6E47-986D-C530B6A32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111" y="2057401"/>
            <a:ext cx="8605980" cy="44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75AE11-2797-BB44-980D-9DBDB609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383E67-BBC0-5140-924A-AD08FA789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43200"/>
            <a:ext cx="1188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75AE11-2797-BB44-980D-9DBDB609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82555E-80D1-1247-85E8-AF8BA263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" y="1636560"/>
            <a:ext cx="11208327" cy="51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4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6E3D-9B02-644C-8E60-6D94A503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F75AE11-2797-BB44-980D-9DBDB609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https://www.geeksforgeeks.org/subset-sum-divisible-m/</a:t>
            </a:r>
            <a:endParaRPr lang="en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342804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163</TotalTime>
  <Words>38</Words>
  <Application>Microsoft Macintosh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비행기 구름</vt:lpstr>
      <vt:lpstr>Subset with sum divisible by m   </vt:lpstr>
      <vt:lpstr>어떤 문제인가?</vt:lpstr>
      <vt:lpstr>어떻게 푸는가?</vt:lpstr>
      <vt:lpstr>어떻게 푸는가?</vt:lpstr>
      <vt:lpstr>어떻게 푸는가?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Fence Algorithm  </dc:title>
  <dc:creator>원은지</dc:creator>
  <cp:lastModifiedBy>원은지</cp:lastModifiedBy>
  <cp:revision>68</cp:revision>
  <dcterms:created xsi:type="dcterms:W3CDTF">2018-07-08T08:06:39Z</dcterms:created>
  <dcterms:modified xsi:type="dcterms:W3CDTF">2018-08-05T09:58:32Z</dcterms:modified>
</cp:coreProperties>
</file>