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3"/>
    <p:restoredTop sz="94553"/>
  </p:normalViewPr>
  <p:slideViewPr>
    <p:cSldViewPr snapToGrid="0" snapToObjects="1">
      <p:cViewPr>
        <p:scale>
          <a:sx n="140" d="100"/>
          <a:sy n="140" d="100"/>
        </p:scale>
        <p:origin x="143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A3621-EA85-254F-A6F4-E565F406B2F5}" type="datetimeFigureOut">
              <a:rPr kumimoji="1" lang="ko-KR" altLang="en-US" smtClean="0"/>
              <a:t>2018. 6. 24.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91A43B-2621-9843-99F5-26122D9080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0888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1A43B-2621-9843-99F5-26122D908017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7001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5F79C-7129-0548-BCE0-BACEE6C4A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75D89F-7D9E-C243-A250-31628C8E2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60817D-3358-AE41-891F-015B534DE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BF14A-FEEB-F04A-AB6A-D5E553D6E85A}" type="datetime1">
              <a:rPr kumimoji="1" lang="ko-KR" altLang="en-US" smtClean="0"/>
              <a:t>2018. 6. 24.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FE8D5F-CFA2-5940-A8BB-3BAB10925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FE7488-35F9-6846-9908-516FB918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2F94-73AC-E54F-9C7B-6B7B39A51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926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8725C-2BE6-244A-BB90-EAC3642CF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C8D5A9-2617-0844-AA18-31697059F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8EEE87-0036-BE47-8C13-BF63D2B09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A278A-CCAF-C246-B099-6CF50C963E52}" type="datetime1">
              <a:rPr kumimoji="1" lang="ko-KR" altLang="en-US" smtClean="0"/>
              <a:t>2018. 6. 24.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FA8B46-EA38-6D4F-9E3A-B48B4CD1F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9159B7-1467-2746-8433-31C768484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2F94-73AC-E54F-9C7B-6B7B39A51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7178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1CDE76-576A-0E44-AB4E-374759ED1A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78174A-C84B-0E41-84F0-2840FCFAB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CA91AE-A641-0548-9323-6DBA560A2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0883-EA66-AA40-B3BD-7276F22CA87C}" type="datetime1">
              <a:rPr kumimoji="1" lang="ko-KR" altLang="en-US" smtClean="0"/>
              <a:t>2018. 6. 24.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04ADD2-9660-B642-9C1B-D9B9636FB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30E617-FF73-7940-9327-F8172E8F4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2F94-73AC-E54F-9C7B-6B7B39A51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6212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A64FC-F68D-6C4B-88D1-C97939BF2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1A447B-7534-CC42-9018-1781A5615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8C59B8-E2F4-6348-A537-BA8DD8A10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0886F-C6C1-614B-AFED-B0D8D26216A0}" type="datetime1">
              <a:rPr kumimoji="1" lang="ko-KR" altLang="en-US" smtClean="0"/>
              <a:t>2018. 6. 24.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7AAA6C-BCC6-F44B-B72B-55D2524D3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631C09-A589-4F44-AC41-9DB8F4419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2F94-73AC-E54F-9C7B-6B7B39A51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9996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880B05-F204-374A-A354-02ADC01A7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34BF10-481F-B049-96F9-A3E7B6588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751347-E75C-5C4F-A665-D5614E288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D677D-F1C1-BC43-8C72-0A00F9B081DF}" type="datetime1">
              <a:rPr kumimoji="1" lang="ko-KR" altLang="en-US" smtClean="0"/>
              <a:t>2018. 6. 24.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B00828-5E6B-9F41-A03D-E9A1EF270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F6B97E-7AE7-BD45-8B02-C5157CE9D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2F94-73AC-E54F-9C7B-6B7B39A51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1083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A36AE-2348-8642-A023-C0A689E67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4EA7B4-78BA-C44A-B986-60D30BCFA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E5C061-B9AE-5741-A653-20E2E6D55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543182-B2C8-8A4E-A4EF-3DBC4483F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51B6-F6C9-7B4B-8871-4F6B0378FFAD}" type="datetime1">
              <a:rPr kumimoji="1" lang="ko-KR" altLang="en-US" smtClean="0"/>
              <a:t>2018. 6. 24.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B62AC2-E286-FD40-A4E1-353C3DBD2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DC2089-B84B-144E-897E-D4F8DF05F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2F94-73AC-E54F-9C7B-6B7B39A51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5132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8538B-5578-C747-84C7-0E2983B61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835160-7F9C-8D44-BAFC-24E6B2D30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945C42-59F6-2841-AFFF-7DA0D2DF3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92DE28-B7CD-5447-8434-EC6B27D79D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85FC75-DE50-D94F-906D-FC02EDA10A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C90ABA-90BD-3A4A-9370-D49AFEB02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F045-3353-C84E-9785-920C41BAA212}" type="datetime1">
              <a:rPr kumimoji="1" lang="ko-KR" altLang="en-US" smtClean="0"/>
              <a:t>2018. 6. 24.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D1EB3B-3C49-3048-B12E-3B91572FC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3BC616-345C-F249-BB71-5250F97A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2F94-73AC-E54F-9C7B-6B7B39A51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09507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02C3-6374-944B-AFEA-76B10ED88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52A658-FF7E-0843-9325-091109498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94AC-BCDD-9F42-B328-6F03CBB535EB}" type="datetime1">
              <a:rPr kumimoji="1" lang="ko-KR" altLang="en-US" smtClean="0"/>
              <a:t>2018. 6. 24.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05E568-316C-1348-A987-8F8E56B0B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E0B9F2-AF69-D446-8963-5368EAA82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2F94-73AC-E54F-9C7B-6B7B39A51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8483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51EE07-3504-8746-83EC-5CEDF52EF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FC12-D648-1143-98F7-912D1CBD39A2}" type="datetime1">
              <a:rPr kumimoji="1" lang="ko-KR" altLang="en-US" smtClean="0"/>
              <a:t>2018. 6. 24.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C319FF-719C-9541-8DAB-44F06FFD4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6E3688-B85A-B947-9531-361362F5D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2F94-73AC-E54F-9C7B-6B7B39A51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9609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256D4E-F83D-AD40-9E61-DC775B856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C12867-E0DD-9C44-86E7-43C1F2B82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91D8B1-96DC-C149-A749-D80CE7E49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9711F3-2FAF-CA4C-849E-1F8AE2AD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7A45-9462-1D45-B67D-CCAC1DB51084}" type="datetime1">
              <a:rPr kumimoji="1" lang="ko-KR" altLang="en-US" smtClean="0"/>
              <a:t>2018. 6. 24.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C33F3B-767E-E24C-BD31-B8C6B42FE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780DF8-FCDD-8440-A937-8E91EE7C5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2F94-73AC-E54F-9C7B-6B7B39A51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4230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C08E65-BC48-7548-939E-81466DB00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B9F5C97-C1D7-1F42-96EE-44E2990B6F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40AC4F-59EB-7C4F-B8A2-42AEF93EA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376A41-9FF2-BE45-A40A-A567B7C01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C5B8-B34F-7B41-B837-2FA35609D738}" type="datetime1">
              <a:rPr kumimoji="1" lang="ko-KR" altLang="en-US" smtClean="0"/>
              <a:t>2018. 6. 24.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2CB7E7-072D-9E44-89E3-92E4B32F5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D0541F-9093-744A-B4E1-CA761EC80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2F94-73AC-E54F-9C7B-6B7B39A51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89818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4F748B-F356-7746-A6CE-A1C2ECD6C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2B8ABB-4925-BF43-97B3-CF67862CD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0D1EB3-7934-A249-BBA2-A276786803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61D06-FFF2-E149-B382-DBE79377AE50}" type="datetime1">
              <a:rPr kumimoji="1" lang="ko-KR" altLang="en-US" smtClean="0"/>
              <a:t>2018. 6. 24.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2A32EE-7239-BC4F-8D7F-FEAB8080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71F8C3-0094-474D-B090-9F4850877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92F94-73AC-E54F-9C7B-6B7B39A51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2651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game-theory-choice-area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09831-7254-0F4B-941B-2F358947DF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en" altLang="ko-KR" dirty="0"/>
            </a:br>
            <a:r>
              <a:rPr lang="en" altLang="ko-KR" dirty="0"/>
              <a:t>Choice of Area</a:t>
            </a:r>
            <a:br>
              <a:rPr lang="en" altLang="ko-KR" dirty="0"/>
            </a:br>
            <a:endParaRPr lang="en" altLang="ko-KR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BB06F3-4DF2-224E-8663-4915B3157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716" y="4335967"/>
            <a:ext cx="11646567" cy="1655762"/>
          </a:xfrm>
        </p:spPr>
        <p:txBody>
          <a:bodyPr>
            <a:normAutofit/>
          </a:bodyPr>
          <a:lstStyle/>
          <a:p>
            <a:pPr algn="r"/>
            <a:r>
              <a:rPr kumimoji="1" lang="ko-KR" altLang="en-US" dirty="0"/>
              <a:t>날짜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2018</a:t>
            </a:r>
            <a:r>
              <a:rPr kumimoji="1" lang="ko-KR" altLang="en-US" dirty="0"/>
              <a:t>년 </a:t>
            </a:r>
            <a:r>
              <a:rPr kumimoji="1" lang="en-US" altLang="ko-KR" dirty="0"/>
              <a:t>6</a:t>
            </a:r>
            <a:r>
              <a:rPr kumimoji="1" lang="ko-KR" altLang="en-US" dirty="0"/>
              <a:t>월 </a:t>
            </a:r>
            <a:r>
              <a:rPr kumimoji="1" lang="en-US" altLang="ko-KR" dirty="0"/>
              <a:t>24</a:t>
            </a:r>
            <a:r>
              <a:rPr kumimoji="1" lang="ko-KR" altLang="en-US" dirty="0"/>
              <a:t>일</a:t>
            </a:r>
            <a:endParaRPr kumimoji="1" lang="en-US" altLang="ko-KR" dirty="0"/>
          </a:p>
          <a:p>
            <a:pPr algn="r"/>
            <a:r>
              <a:rPr kumimoji="1" lang="ko-KR" altLang="en-US" dirty="0"/>
              <a:t>문제</a:t>
            </a:r>
            <a:r>
              <a:rPr kumimoji="1" lang="en-US" altLang="ko-KR" dirty="0"/>
              <a:t>: </a:t>
            </a:r>
            <a:r>
              <a:rPr kumimoji="1" lang="en-US" altLang="ko-KR" dirty="0">
                <a:hlinkClick r:id="rId2"/>
              </a:rPr>
              <a:t>https://www.geeksforgeeks.org/game-theory-choice-area/</a:t>
            </a:r>
            <a:endParaRPr kumimoji="1" lang="en-US" altLang="ko-KR" dirty="0"/>
          </a:p>
          <a:p>
            <a:pPr algn="r"/>
            <a:r>
              <a:rPr kumimoji="1" lang="ko-KR" altLang="en-US" dirty="0"/>
              <a:t>발표자</a:t>
            </a:r>
            <a:r>
              <a:rPr kumimoji="1" lang="en-US" altLang="ko-KR" dirty="0"/>
              <a:t>:</a:t>
            </a:r>
            <a:r>
              <a:rPr kumimoji="1" lang="ko-KR" altLang="en-US" dirty="0"/>
              <a:t> 원은지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C3B240-795F-4B44-8C95-F0BD99B2D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2F94-73AC-E54F-9C7B-6B7B39A5198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8726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7CEEE-1E90-AD47-AA23-4E028A762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46" y="32840"/>
            <a:ext cx="10515600" cy="1458119"/>
          </a:xfrm>
        </p:spPr>
        <p:txBody>
          <a:bodyPr/>
          <a:lstStyle/>
          <a:p>
            <a:r>
              <a:rPr kumimoji="1" lang="ko-KR" altLang="en-US" dirty="0"/>
              <a:t>어떤 문제인가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D9C207-4539-D946-8E66-25D3E4FD4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2F94-73AC-E54F-9C7B-6B7B39A51982}" type="slidenum">
              <a:rPr kumimoji="1" lang="ko-KR" altLang="en-US" smtClean="0"/>
              <a:t>2</a:t>
            </a:fld>
            <a:endParaRPr kumimoji="1"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AEAA00F-4165-7C4D-9265-CD91663225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231521"/>
              </p:ext>
            </p:extLst>
          </p:nvPr>
        </p:nvGraphicFramePr>
        <p:xfrm>
          <a:off x="9538549" y="1567961"/>
          <a:ext cx="1677010" cy="1884680"/>
        </p:xfrm>
        <a:graphic>
          <a:graphicData uri="http://schemas.openxmlformats.org/drawingml/2006/table">
            <a:tbl>
              <a:tblPr/>
              <a:tblGrid>
                <a:gridCol w="609905">
                  <a:extLst>
                    <a:ext uri="{9D8B030D-6E8A-4147-A177-3AD203B41FA5}">
                      <a16:colId xmlns:a16="http://schemas.microsoft.com/office/drawing/2014/main" val="1891401496"/>
                    </a:ext>
                  </a:extLst>
                </a:gridCol>
                <a:gridCol w="609905">
                  <a:extLst>
                    <a:ext uri="{9D8B030D-6E8A-4147-A177-3AD203B41FA5}">
                      <a16:colId xmlns:a16="http://schemas.microsoft.com/office/drawing/2014/main" val="110683159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412450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ea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A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Calibri" panose="020F0502020204030204" pitchFamily="34" charset="0"/>
                        </a:rPr>
                        <a:t>B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4826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effectLst/>
                          <a:ea typeface="Calibri" panose="020F0502020204030204" pitchFamily="34" charset="0"/>
                        </a:rPr>
                        <a:t>초기값</a:t>
                      </a:r>
                      <a:endParaRPr lang="en-US" altLang="ko-KR" sz="1100" dirty="0">
                        <a:effectLst/>
                        <a:ea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20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8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4169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 dirty="0" err="1">
                          <a:effectLst/>
                          <a:ea typeface="Calibri" panose="020F0502020204030204" pitchFamily="34" charset="0"/>
                        </a:rPr>
                        <a:t>X</a:t>
                      </a:r>
                      <a:endParaRPr lang="ko-KR" sz="1100" dirty="0">
                        <a:effectLst/>
                        <a:ea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23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10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8928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 dirty="0" err="1">
                          <a:effectLst/>
                          <a:ea typeface="Calibri" panose="020F0502020204030204" pitchFamily="34" charset="0"/>
                        </a:rPr>
                        <a:t>Z</a:t>
                      </a:r>
                      <a:endParaRPr lang="ko-KR" sz="1100" dirty="0">
                        <a:effectLst/>
                        <a:ea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3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15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8832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 dirty="0" err="1">
                          <a:effectLst/>
                          <a:ea typeface="Calibri" panose="020F0502020204030204" pitchFamily="34" charset="0"/>
                        </a:rPr>
                        <a:t>X</a:t>
                      </a:r>
                      <a:endParaRPr lang="ko-KR" sz="1100" dirty="0">
                        <a:effectLst/>
                        <a:ea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6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17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0182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 dirty="0" err="1">
                          <a:effectLst/>
                          <a:ea typeface="Calibri" panose="020F0502020204030204" pitchFamily="34" charset="0"/>
                        </a:rPr>
                        <a:t>Y</a:t>
                      </a:r>
                      <a:endParaRPr lang="ko-KR" sz="1100" dirty="0">
                        <a:effectLst/>
                        <a:ea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ea typeface="Calibri" panose="020F0502020204030204" pitchFamily="34" charset="0"/>
                        </a:rPr>
                        <a:t>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7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797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Calibri" panose="020F0502020204030204" pitchFamily="34" charset="0"/>
                        </a:rPr>
                        <a:t>X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4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ea typeface="Calibri" panose="020F0502020204030204" pitchFamily="34" charset="0"/>
                        </a:rPr>
                        <a:t>9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409896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2BAA43A-A894-B540-B56A-2E2689192E90}"/>
              </a:ext>
            </a:extLst>
          </p:cNvPr>
          <p:cNvSpPr txBox="1"/>
          <p:nvPr/>
        </p:nvSpPr>
        <p:spPr>
          <a:xfrm>
            <a:off x="340822" y="1072342"/>
            <a:ext cx="10883172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lv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dirty="0">
                <a:latin typeface="Arial" panose="020B0604020202020204" pitchFamily="34" charset="0"/>
                <a:ea typeface="Malgun Gothic" panose="020B0503020000020004" pitchFamily="34" charset="-127"/>
              </a:rPr>
              <a:t>우선</a:t>
            </a:r>
            <a:r>
              <a:rPr lang="ko-KR" altLang="ko-KR" dirty="0"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ko-KR" altLang="ko-KR" dirty="0">
                <a:latin typeface="Arial" panose="020B0604020202020204" pitchFamily="34" charset="0"/>
                <a:ea typeface="Malgun Gothic" panose="020B0503020000020004" pitchFamily="34" charset="-127"/>
              </a:rPr>
              <a:t>상태</a:t>
            </a:r>
            <a:r>
              <a:rPr lang="ko-KR" altLang="ko-KR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ko-KR" altLang="ko-KR" dirty="0" err="1">
                <a:latin typeface="Arial" panose="020B0604020202020204" pitchFamily="34" charset="0"/>
                <a:ea typeface="Calibri" panose="020F0502020204030204" pitchFamily="34" charset="0"/>
              </a:rPr>
              <a:t>A</a:t>
            </a:r>
            <a:r>
              <a:rPr lang="ko-KR" altLang="ko-KR" dirty="0" err="1">
                <a:latin typeface="Arial" panose="020B0604020202020204" pitchFamily="34" charset="0"/>
                <a:ea typeface="Malgun Gothic" panose="020B0503020000020004" pitchFamily="34" charset="-127"/>
              </a:rPr>
              <a:t>와</a:t>
            </a:r>
            <a:r>
              <a:rPr lang="ko-KR" altLang="ko-KR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ko-KR" altLang="ko-KR" dirty="0" err="1">
                <a:latin typeface="Arial" panose="020B0604020202020204" pitchFamily="34" charset="0"/>
                <a:ea typeface="Calibri" panose="020F0502020204030204" pitchFamily="34" charset="0"/>
              </a:rPr>
              <a:t>B</a:t>
            </a:r>
            <a:r>
              <a:rPr lang="ko-KR" altLang="ko-KR" dirty="0" err="1">
                <a:latin typeface="Arial" panose="020B0604020202020204" pitchFamily="34" charset="0"/>
                <a:ea typeface="Malgun Gothic" panose="020B0503020000020004" pitchFamily="34" charset="-127"/>
              </a:rPr>
              <a:t>가</a:t>
            </a:r>
            <a:r>
              <a:rPr lang="ko-KR" altLang="ko-KR" dirty="0">
                <a:latin typeface="Arial" panose="020B0604020202020204" pitchFamily="34" charset="0"/>
                <a:ea typeface="Malgun Gothic" panose="020B0503020000020004" pitchFamily="34" charset="-127"/>
              </a:rPr>
              <a:t> 있다</a:t>
            </a:r>
            <a:r>
              <a:rPr lang="ko-KR" altLang="ko-KR" dirty="0">
                <a:latin typeface="Arial" panose="020B0604020202020204" pitchFamily="34" charset="0"/>
                <a:ea typeface="Calibri" panose="020F0502020204030204" pitchFamily="34" charset="0"/>
              </a:rPr>
              <a:t>. </a:t>
            </a:r>
            <a:r>
              <a:rPr lang="en-US" altLang="ko-KR" dirty="0">
                <a:latin typeface="Arial" panose="020B0604020202020204" pitchFamily="34" charset="0"/>
                <a:ea typeface="Calibri" panose="020F0502020204030204" pitchFamily="34" charset="0"/>
              </a:rPr>
              <a:t>A</a:t>
            </a:r>
            <a:r>
              <a:rPr lang="ko-KR" altLang="en-US" dirty="0">
                <a:latin typeface="Arial" panose="020B0604020202020204" pitchFamily="34" charset="0"/>
                <a:ea typeface="Calibri" panose="020F0502020204030204" pitchFamily="34" charset="0"/>
              </a:rPr>
              <a:t>와 </a:t>
            </a:r>
            <a:r>
              <a:rPr lang="en-US" altLang="ko-KR" dirty="0">
                <a:latin typeface="Arial" panose="020B0604020202020204" pitchFamily="34" charset="0"/>
                <a:ea typeface="Calibri" panose="020F0502020204030204" pitchFamily="34" charset="0"/>
              </a:rPr>
              <a:t>B</a:t>
            </a:r>
            <a:r>
              <a:rPr lang="ko-KR" altLang="en-US" dirty="0">
                <a:latin typeface="Arial" panose="020B0604020202020204" pitchFamily="34" charset="0"/>
                <a:ea typeface="Calibri" panose="020F0502020204030204" pitchFamily="34" charset="0"/>
              </a:rPr>
              <a:t>는 값을 가진다</a:t>
            </a:r>
            <a:r>
              <a:rPr lang="en-US" altLang="ko-KR" dirty="0"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  <a:r>
              <a:rPr lang="ko-KR" altLang="en-US" dirty="0">
                <a:latin typeface="Arial" panose="020B0604020202020204" pitchFamily="34" charset="0"/>
                <a:ea typeface="Calibri" panose="020F0502020204030204" pitchFamily="34" charset="0"/>
              </a:rPr>
              <a:t> 예를 들어</a:t>
            </a:r>
            <a:r>
              <a:rPr lang="en-US" altLang="ko-KR" dirty="0">
                <a:latin typeface="Arial" panose="020B0604020202020204" pitchFamily="34" charset="0"/>
                <a:ea typeface="Calibri" panose="020F0502020204030204" pitchFamily="34" charset="0"/>
              </a:rPr>
              <a:t>,</a:t>
            </a:r>
            <a:r>
              <a:rPr lang="ko-KR" altLang="en-US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ko-KR" altLang="ko-KR" dirty="0" err="1">
                <a:latin typeface="Arial" panose="020B0604020202020204" pitchFamily="34" charset="0"/>
                <a:ea typeface="Calibri" panose="020F0502020204030204" pitchFamily="34" charset="0"/>
              </a:rPr>
              <a:t>A</a:t>
            </a:r>
            <a:r>
              <a:rPr lang="ko-KR" altLang="ko-KR" dirty="0">
                <a:latin typeface="Arial" panose="020B0604020202020204" pitchFamily="34" charset="0"/>
                <a:ea typeface="Calibri" panose="020F0502020204030204" pitchFamily="34" charset="0"/>
              </a:rPr>
              <a:t> = 20, </a:t>
            </a:r>
            <a:r>
              <a:rPr lang="ko-KR" altLang="ko-KR" dirty="0" err="1">
                <a:latin typeface="Arial" panose="020B0604020202020204" pitchFamily="34" charset="0"/>
                <a:ea typeface="Calibri" panose="020F0502020204030204" pitchFamily="34" charset="0"/>
              </a:rPr>
              <a:t>B</a:t>
            </a:r>
            <a:r>
              <a:rPr lang="ko-KR" altLang="ko-KR" dirty="0">
                <a:latin typeface="Arial" panose="020B0604020202020204" pitchFamily="34" charset="0"/>
                <a:ea typeface="Calibri" panose="020F0502020204030204" pitchFamily="34" charset="0"/>
              </a:rPr>
              <a:t> = 8</a:t>
            </a:r>
            <a:r>
              <a:rPr lang="ko-KR" altLang="en-US" dirty="0">
                <a:latin typeface="Arial" panose="020B0604020202020204" pitchFamily="34" charset="0"/>
                <a:ea typeface="Malgun Gothic" panose="020B0503020000020004" pitchFamily="34" charset="-127"/>
              </a:rPr>
              <a:t> 이라고 하자</a:t>
            </a:r>
            <a:r>
              <a:rPr lang="en-US" altLang="ko-KR" dirty="0">
                <a:latin typeface="Arial" panose="020B0604020202020204" pitchFamily="34" charset="0"/>
                <a:ea typeface="Malgun Gothic" panose="020B0503020000020004" pitchFamily="34" charset="-127"/>
              </a:rPr>
              <a:t>.</a:t>
            </a:r>
            <a:endParaRPr lang="ko-KR" altLang="ko-KR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lv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dirty="0">
                <a:latin typeface="Arial" panose="020B0604020202020204" pitchFamily="34" charset="0"/>
                <a:ea typeface="Malgun Gothic" panose="020B0503020000020004" pitchFamily="34" charset="-127"/>
              </a:rPr>
              <a:t>이때 특정 세 영역</a:t>
            </a:r>
            <a:r>
              <a:rPr lang="en-US" altLang="ko-KR" dirty="0">
                <a:latin typeface="Arial" panose="020B0604020202020204" pitchFamily="34" charset="0"/>
                <a:ea typeface="Malgun Gothic" panose="020B0503020000020004" pitchFamily="34" charset="-127"/>
              </a:rPr>
              <a:t>(X, Y, Z)</a:t>
            </a:r>
            <a:r>
              <a:rPr lang="ko-KR" altLang="ko-KR" dirty="0">
                <a:latin typeface="Arial" panose="020B0604020202020204" pitchFamily="34" charset="0"/>
                <a:ea typeface="Malgun Gothic" panose="020B0503020000020004" pitchFamily="34" charset="-127"/>
              </a:rPr>
              <a:t>에 들어가면</a:t>
            </a:r>
            <a:r>
              <a:rPr lang="ko-KR" altLang="ko-KR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ko-KR" altLang="ko-KR" dirty="0" err="1">
                <a:latin typeface="Arial" panose="020B0604020202020204" pitchFamily="34" charset="0"/>
                <a:ea typeface="Calibri" panose="020F0502020204030204" pitchFamily="34" charset="0"/>
              </a:rPr>
              <a:t>A</a:t>
            </a:r>
            <a:r>
              <a:rPr lang="ko-KR" altLang="ko-KR" dirty="0" err="1">
                <a:latin typeface="Arial" panose="020B0604020202020204" pitchFamily="34" charset="0"/>
                <a:ea typeface="Malgun Gothic" panose="020B0503020000020004" pitchFamily="34" charset="-127"/>
              </a:rPr>
              <a:t>와</a:t>
            </a:r>
            <a:r>
              <a:rPr lang="ko-KR" altLang="ko-KR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ko-KR" altLang="ko-KR" dirty="0" err="1">
                <a:latin typeface="Arial" panose="020B0604020202020204" pitchFamily="34" charset="0"/>
                <a:ea typeface="Calibri" panose="020F0502020204030204" pitchFamily="34" charset="0"/>
              </a:rPr>
              <a:t>B</a:t>
            </a:r>
            <a:r>
              <a:rPr lang="ko-KR" altLang="ko-KR" dirty="0" err="1">
                <a:latin typeface="Arial" panose="020B0604020202020204" pitchFamily="34" charset="0"/>
                <a:ea typeface="Malgun Gothic" panose="020B0503020000020004" pitchFamily="34" charset="-127"/>
              </a:rPr>
              <a:t>의</a:t>
            </a:r>
            <a:r>
              <a:rPr lang="ko-KR" altLang="ko-KR" dirty="0">
                <a:latin typeface="Arial" panose="020B0604020202020204" pitchFamily="34" charset="0"/>
                <a:ea typeface="Malgun Gothic" panose="020B0503020000020004" pitchFamily="34" charset="-127"/>
              </a:rPr>
              <a:t> 값이 변한다</a:t>
            </a:r>
            <a:r>
              <a:rPr lang="ko-KR" altLang="ko-KR" dirty="0">
                <a:latin typeface="Arial" panose="020B0604020202020204" pitchFamily="34" charset="0"/>
                <a:ea typeface="Calibri" panose="020F0502020204030204" pitchFamily="34" charset="0"/>
              </a:rPr>
              <a:t>. </a:t>
            </a:r>
          </a:p>
          <a:p>
            <a:pPr lv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dirty="0">
                <a:latin typeface="Arial" panose="020B0604020202020204" pitchFamily="34" charset="0"/>
                <a:ea typeface="Calibri" panose="020F0502020204030204" pitchFamily="34" charset="0"/>
              </a:rPr>
              <a:t>1</a:t>
            </a:r>
            <a:r>
              <a:rPr lang="ko-KR" altLang="ko-KR" dirty="0">
                <a:latin typeface="Arial" panose="020B0604020202020204" pitchFamily="34" charset="0"/>
                <a:ea typeface="Malgun Gothic" panose="020B0503020000020004" pitchFamily="34" charset="-127"/>
              </a:rPr>
              <a:t>초 마다 영역을 바꿔야 한다</a:t>
            </a:r>
            <a:r>
              <a:rPr lang="ko-KR" altLang="ko-KR" dirty="0">
                <a:latin typeface="Arial" panose="020B0604020202020204" pitchFamily="34" charset="0"/>
                <a:ea typeface="Calibri" panose="020F0502020204030204" pitchFamily="34" charset="0"/>
              </a:rPr>
              <a:t>. </a:t>
            </a:r>
          </a:p>
          <a:p>
            <a:pPr lv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dirty="0" err="1">
                <a:latin typeface="Arial" panose="020B0604020202020204" pitchFamily="34" charset="0"/>
                <a:ea typeface="Calibri" panose="020F0502020204030204" pitchFamily="34" charset="0"/>
              </a:rPr>
              <a:t>X</a:t>
            </a:r>
            <a:r>
              <a:rPr lang="ko-KR" altLang="ko-KR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ko-KR" altLang="ko-KR" dirty="0">
                <a:latin typeface="Arial" panose="020B0604020202020204" pitchFamily="34" charset="0"/>
                <a:ea typeface="Malgun Gothic" panose="020B0503020000020004" pitchFamily="34" charset="-127"/>
              </a:rPr>
              <a:t>영역으로 들어갔을 땐</a:t>
            </a:r>
            <a:r>
              <a:rPr lang="ko-KR" altLang="ko-KR" dirty="0">
                <a:latin typeface="Arial" panose="020B0604020202020204" pitchFamily="34" charset="0"/>
                <a:ea typeface="Calibri" panose="020F0502020204030204" pitchFamily="34" charset="0"/>
              </a:rPr>
              <a:t>, (3, 2) </a:t>
            </a:r>
            <a:r>
              <a:rPr lang="ko-KR" altLang="ko-KR" dirty="0">
                <a:latin typeface="Arial" panose="020B0604020202020204" pitchFamily="34" charset="0"/>
                <a:ea typeface="Malgun Gothic" panose="020B0503020000020004" pitchFamily="34" charset="-127"/>
              </a:rPr>
              <a:t>즉</a:t>
            </a:r>
            <a:r>
              <a:rPr lang="ko-KR" altLang="ko-KR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ko-KR" altLang="ko-KR" dirty="0" err="1">
                <a:latin typeface="Arial" panose="020B0604020202020204" pitchFamily="34" charset="0"/>
                <a:ea typeface="Calibri" panose="020F0502020204030204" pitchFamily="34" charset="0"/>
              </a:rPr>
              <a:t>A</a:t>
            </a:r>
            <a:r>
              <a:rPr lang="ko-KR" altLang="ko-KR" dirty="0" err="1">
                <a:latin typeface="Arial" panose="020B0604020202020204" pitchFamily="34" charset="0"/>
                <a:ea typeface="Malgun Gothic" panose="020B0503020000020004" pitchFamily="34" charset="-127"/>
              </a:rPr>
              <a:t>가</a:t>
            </a:r>
            <a:r>
              <a:rPr lang="ko-KR" altLang="ko-KR" dirty="0">
                <a:latin typeface="Arial" panose="020B0604020202020204" pitchFamily="34" charset="0"/>
                <a:ea typeface="Calibri" panose="020F0502020204030204" pitchFamily="34" charset="0"/>
              </a:rPr>
              <a:t> 3</a:t>
            </a:r>
            <a:r>
              <a:rPr lang="ko-KR" altLang="ko-KR" dirty="0">
                <a:latin typeface="Arial" panose="020B0604020202020204" pitchFamily="34" charset="0"/>
                <a:ea typeface="Malgun Gothic" panose="020B0503020000020004" pitchFamily="34" charset="-127"/>
              </a:rPr>
              <a:t>증가하고</a:t>
            </a:r>
            <a:r>
              <a:rPr lang="ko-KR" altLang="ko-KR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ko-KR" altLang="ko-KR" dirty="0" err="1">
                <a:latin typeface="Arial" panose="020B0604020202020204" pitchFamily="34" charset="0"/>
                <a:ea typeface="Calibri" panose="020F0502020204030204" pitchFamily="34" charset="0"/>
              </a:rPr>
              <a:t>B</a:t>
            </a:r>
            <a:r>
              <a:rPr lang="ko-KR" altLang="ko-KR" dirty="0" err="1">
                <a:latin typeface="Arial" panose="020B0604020202020204" pitchFamily="34" charset="0"/>
                <a:ea typeface="Malgun Gothic" panose="020B0503020000020004" pitchFamily="34" charset="-127"/>
              </a:rPr>
              <a:t>가</a:t>
            </a:r>
            <a:r>
              <a:rPr lang="ko-KR" altLang="ko-KR" dirty="0">
                <a:latin typeface="Arial" panose="020B0604020202020204" pitchFamily="34" charset="0"/>
                <a:ea typeface="Calibri" panose="020F0502020204030204" pitchFamily="34" charset="0"/>
              </a:rPr>
              <a:t> 2 </a:t>
            </a:r>
            <a:r>
              <a:rPr lang="ko-KR" altLang="ko-KR" dirty="0">
                <a:latin typeface="Arial" panose="020B0604020202020204" pitchFamily="34" charset="0"/>
                <a:ea typeface="Malgun Gothic" panose="020B0503020000020004" pitchFamily="34" charset="-127"/>
              </a:rPr>
              <a:t>증가한다</a:t>
            </a:r>
            <a:r>
              <a:rPr lang="ko-KR" altLang="ko-KR" dirty="0">
                <a:latin typeface="Arial" panose="020B0604020202020204" pitchFamily="34" charset="0"/>
                <a:ea typeface="Calibri" panose="020F0502020204030204" pitchFamily="34" charset="0"/>
              </a:rPr>
              <a:t>. </a:t>
            </a:r>
          </a:p>
          <a:p>
            <a:pPr lv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dirty="0" err="1">
                <a:latin typeface="Arial" panose="020B0604020202020204" pitchFamily="34" charset="0"/>
                <a:ea typeface="Calibri" panose="020F0502020204030204" pitchFamily="34" charset="0"/>
              </a:rPr>
              <a:t>Y</a:t>
            </a:r>
            <a:r>
              <a:rPr lang="ko-KR" altLang="ko-KR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ko-KR" altLang="ko-KR" dirty="0">
                <a:latin typeface="Arial" panose="020B0604020202020204" pitchFamily="34" charset="0"/>
                <a:ea typeface="Malgun Gothic" panose="020B0503020000020004" pitchFamily="34" charset="-127"/>
              </a:rPr>
              <a:t>영역으로 들어갔을 땐</a:t>
            </a:r>
            <a:r>
              <a:rPr lang="ko-KR" altLang="ko-KR" dirty="0">
                <a:latin typeface="Arial" panose="020B0604020202020204" pitchFamily="34" charset="0"/>
                <a:ea typeface="Calibri" panose="020F0502020204030204" pitchFamily="34" charset="0"/>
              </a:rPr>
              <a:t>, (-5, -10) </a:t>
            </a:r>
            <a:r>
              <a:rPr lang="ko-KR" altLang="ko-KR" dirty="0">
                <a:latin typeface="Arial" panose="020B0604020202020204" pitchFamily="34" charset="0"/>
                <a:ea typeface="Malgun Gothic" panose="020B0503020000020004" pitchFamily="34" charset="-127"/>
              </a:rPr>
              <a:t>즉</a:t>
            </a:r>
            <a:r>
              <a:rPr lang="ko-KR" altLang="ko-KR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ko-KR" altLang="ko-KR" dirty="0" err="1">
                <a:latin typeface="Arial" panose="020B0604020202020204" pitchFamily="34" charset="0"/>
                <a:ea typeface="Calibri" panose="020F0502020204030204" pitchFamily="34" charset="0"/>
              </a:rPr>
              <a:t>A</a:t>
            </a:r>
            <a:r>
              <a:rPr lang="ko-KR" altLang="ko-KR" dirty="0" err="1">
                <a:latin typeface="Arial" panose="020B0604020202020204" pitchFamily="34" charset="0"/>
                <a:ea typeface="Malgun Gothic" panose="020B0503020000020004" pitchFamily="34" charset="-127"/>
              </a:rPr>
              <a:t>가</a:t>
            </a:r>
            <a:r>
              <a:rPr lang="ko-KR" altLang="ko-KR" dirty="0">
                <a:latin typeface="Arial" panose="020B0604020202020204" pitchFamily="34" charset="0"/>
                <a:ea typeface="Calibri" panose="020F0502020204030204" pitchFamily="34" charset="0"/>
              </a:rPr>
              <a:t> 5</a:t>
            </a:r>
            <a:r>
              <a:rPr lang="ko-KR" altLang="ko-KR" dirty="0">
                <a:latin typeface="Arial" panose="020B0604020202020204" pitchFamily="34" charset="0"/>
                <a:ea typeface="Malgun Gothic" panose="020B0503020000020004" pitchFamily="34" charset="-127"/>
              </a:rPr>
              <a:t> 감소하고</a:t>
            </a:r>
            <a:r>
              <a:rPr lang="ko-KR" altLang="ko-KR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ko-KR" altLang="ko-KR" dirty="0" err="1">
                <a:latin typeface="Arial" panose="020B0604020202020204" pitchFamily="34" charset="0"/>
                <a:ea typeface="Calibri" panose="020F0502020204030204" pitchFamily="34" charset="0"/>
              </a:rPr>
              <a:t>B</a:t>
            </a:r>
            <a:r>
              <a:rPr lang="ko-KR" altLang="ko-KR" dirty="0" err="1">
                <a:latin typeface="Arial" panose="020B0604020202020204" pitchFamily="34" charset="0"/>
                <a:ea typeface="Malgun Gothic" panose="020B0503020000020004" pitchFamily="34" charset="-127"/>
              </a:rPr>
              <a:t>가</a:t>
            </a:r>
            <a:r>
              <a:rPr lang="ko-KR" altLang="ko-KR" dirty="0">
                <a:latin typeface="Arial" panose="020B0604020202020204" pitchFamily="34" charset="0"/>
                <a:ea typeface="Calibri" panose="020F0502020204030204" pitchFamily="34" charset="0"/>
              </a:rPr>
              <a:t> 10 </a:t>
            </a:r>
            <a:r>
              <a:rPr lang="ko-KR" altLang="ko-KR" dirty="0">
                <a:latin typeface="Arial" panose="020B0604020202020204" pitchFamily="34" charset="0"/>
                <a:ea typeface="Malgun Gothic" panose="020B0503020000020004" pitchFamily="34" charset="-127"/>
              </a:rPr>
              <a:t>감소한다</a:t>
            </a:r>
            <a:r>
              <a:rPr lang="ko-KR" altLang="ko-KR" dirty="0">
                <a:latin typeface="Arial" panose="020B0604020202020204" pitchFamily="34" charset="0"/>
                <a:ea typeface="Calibri" panose="020F0502020204030204" pitchFamily="34" charset="0"/>
              </a:rPr>
              <a:t>. </a:t>
            </a:r>
          </a:p>
          <a:p>
            <a:pPr lv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dirty="0" err="1">
                <a:latin typeface="Arial" panose="020B0604020202020204" pitchFamily="34" charset="0"/>
                <a:ea typeface="Calibri" panose="020F0502020204030204" pitchFamily="34" charset="0"/>
              </a:rPr>
              <a:t>Z</a:t>
            </a:r>
            <a:r>
              <a:rPr lang="ko-KR" altLang="ko-KR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ko-KR" altLang="ko-KR" dirty="0">
                <a:latin typeface="Arial" panose="020B0604020202020204" pitchFamily="34" charset="0"/>
                <a:ea typeface="Malgun Gothic" panose="020B0503020000020004" pitchFamily="34" charset="-127"/>
              </a:rPr>
              <a:t>영역으로 들어갔을 땐</a:t>
            </a:r>
            <a:r>
              <a:rPr lang="ko-KR" altLang="ko-KR" dirty="0">
                <a:latin typeface="Arial" panose="020B0604020202020204" pitchFamily="34" charset="0"/>
                <a:ea typeface="Calibri" panose="020F0502020204030204" pitchFamily="34" charset="0"/>
              </a:rPr>
              <a:t>, (-20, 5) </a:t>
            </a:r>
            <a:r>
              <a:rPr lang="ko-KR" altLang="ko-KR" dirty="0">
                <a:latin typeface="Arial" panose="020B0604020202020204" pitchFamily="34" charset="0"/>
                <a:ea typeface="Malgun Gothic" panose="020B0503020000020004" pitchFamily="34" charset="-127"/>
              </a:rPr>
              <a:t>즉</a:t>
            </a:r>
            <a:r>
              <a:rPr lang="ko-KR" altLang="ko-KR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ko-KR" altLang="ko-KR" dirty="0" err="1">
                <a:latin typeface="Arial" panose="020B0604020202020204" pitchFamily="34" charset="0"/>
                <a:ea typeface="Calibri" panose="020F0502020204030204" pitchFamily="34" charset="0"/>
              </a:rPr>
              <a:t>A</a:t>
            </a:r>
            <a:r>
              <a:rPr lang="ko-KR" altLang="ko-KR" dirty="0" err="1">
                <a:latin typeface="Arial" panose="020B0604020202020204" pitchFamily="34" charset="0"/>
                <a:ea typeface="Malgun Gothic" panose="020B0503020000020004" pitchFamily="34" charset="-127"/>
              </a:rPr>
              <a:t>가</a:t>
            </a:r>
            <a:r>
              <a:rPr lang="ko-KR" altLang="ko-KR" dirty="0">
                <a:latin typeface="Arial" panose="020B0604020202020204" pitchFamily="34" charset="0"/>
                <a:ea typeface="Calibri" panose="020F0502020204030204" pitchFamily="34" charset="0"/>
              </a:rPr>
              <a:t> 20 </a:t>
            </a:r>
            <a:r>
              <a:rPr lang="ko-KR" altLang="ko-KR" dirty="0">
                <a:latin typeface="Arial" panose="020B0604020202020204" pitchFamily="34" charset="0"/>
                <a:ea typeface="Malgun Gothic" panose="020B0503020000020004" pitchFamily="34" charset="-127"/>
              </a:rPr>
              <a:t>감소하고</a:t>
            </a:r>
            <a:r>
              <a:rPr lang="ko-KR" altLang="ko-KR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ko-KR" altLang="ko-KR" dirty="0" err="1">
                <a:latin typeface="Arial" panose="020B0604020202020204" pitchFamily="34" charset="0"/>
                <a:ea typeface="Calibri" panose="020F0502020204030204" pitchFamily="34" charset="0"/>
              </a:rPr>
              <a:t>B</a:t>
            </a:r>
            <a:r>
              <a:rPr lang="ko-KR" altLang="ko-KR" dirty="0" err="1">
                <a:latin typeface="Arial" panose="020B0604020202020204" pitchFamily="34" charset="0"/>
                <a:ea typeface="Malgun Gothic" panose="020B0503020000020004" pitchFamily="34" charset="-127"/>
              </a:rPr>
              <a:t>가</a:t>
            </a:r>
            <a:r>
              <a:rPr lang="ko-KR" altLang="ko-KR" dirty="0">
                <a:latin typeface="Arial" panose="020B0604020202020204" pitchFamily="34" charset="0"/>
                <a:ea typeface="Calibri" panose="020F0502020204030204" pitchFamily="34" charset="0"/>
              </a:rPr>
              <a:t> 5 </a:t>
            </a:r>
            <a:r>
              <a:rPr lang="ko-KR" altLang="ko-KR" dirty="0">
                <a:latin typeface="Arial" panose="020B0604020202020204" pitchFamily="34" charset="0"/>
                <a:ea typeface="Malgun Gothic" panose="020B0503020000020004" pitchFamily="34" charset="-127"/>
              </a:rPr>
              <a:t>증가한다</a:t>
            </a:r>
            <a:r>
              <a:rPr lang="ko-KR" altLang="ko-KR" dirty="0">
                <a:latin typeface="Arial" panose="020B0604020202020204" pitchFamily="34" charset="0"/>
                <a:ea typeface="Calibri" panose="020F0502020204030204" pitchFamily="34" charset="0"/>
              </a:rPr>
              <a:t>. </a:t>
            </a:r>
            <a:endParaRPr lang="en-US" altLang="ko-KR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dirty="0" err="1">
                <a:latin typeface="Arial" panose="020B0604020202020204" pitchFamily="34" charset="0"/>
                <a:ea typeface="Calibri" panose="020F0502020204030204" pitchFamily="34" charset="0"/>
              </a:rPr>
              <a:t>A</a:t>
            </a:r>
            <a:r>
              <a:rPr lang="ko-KR" altLang="ko-KR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ko-KR" altLang="ko-KR" dirty="0">
                <a:latin typeface="Arial" panose="020B0604020202020204" pitchFamily="34" charset="0"/>
                <a:ea typeface="Malgun Gothic" panose="020B0503020000020004" pitchFamily="34" charset="-127"/>
              </a:rPr>
              <a:t>또는</a:t>
            </a:r>
            <a:r>
              <a:rPr lang="ko-KR" altLang="ko-KR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ko-KR" altLang="ko-KR" dirty="0" err="1">
                <a:latin typeface="Arial" panose="020B0604020202020204" pitchFamily="34" charset="0"/>
                <a:ea typeface="Calibri" panose="020F0502020204030204" pitchFamily="34" charset="0"/>
              </a:rPr>
              <a:t>B</a:t>
            </a:r>
            <a:r>
              <a:rPr lang="ko-KR" altLang="en-US" dirty="0" err="1">
                <a:latin typeface="Arial" panose="020B0604020202020204" pitchFamily="34" charset="0"/>
                <a:ea typeface="Calibri" panose="020F0502020204030204" pitchFamily="34" charset="0"/>
              </a:rPr>
              <a:t>가</a:t>
            </a:r>
            <a:r>
              <a:rPr lang="ko-KR" altLang="en-US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ea typeface="Calibri" panose="020F0502020204030204" pitchFamily="34" charset="0"/>
              </a:rPr>
              <a:t>X, Y, Z</a:t>
            </a:r>
            <a:r>
              <a:rPr lang="ko-KR" altLang="en-US" dirty="0">
                <a:latin typeface="Arial" panose="020B0604020202020204" pitchFamily="34" charset="0"/>
                <a:ea typeface="Calibri" panose="020F0502020204030204" pitchFamily="34" charset="0"/>
              </a:rPr>
              <a:t> 의 영역을 돌아다니다가 </a:t>
            </a:r>
            <a:r>
              <a:rPr lang="ko-KR" altLang="ko-KR" dirty="0">
                <a:latin typeface="Arial" panose="020B0604020202020204" pitchFamily="34" charset="0"/>
                <a:ea typeface="Malgun Gothic" panose="020B0503020000020004" pitchFamily="34" charset="-127"/>
              </a:rPr>
              <a:t>값이</a:t>
            </a:r>
            <a:r>
              <a:rPr lang="ko-KR" altLang="ko-KR" dirty="0">
                <a:latin typeface="Arial" panose="020B0604020202020204" pitchFamily="34" charset="0"/>
                <a:ea typeface="Calibri" panose="020F0502020204030204" pitchFamily="34" charset="0"/>
              </a:rPr>
              <a:t> 0</a:t>
            </a:r>
            <a:r>
              <a:rPr lang="ko-KR" altLang="ko-KR" dirty="0">
                <a:latin typeface="Arial" panose="020B0604020202020204" pitchFamily="34" charset="0"/>
                <a:ea typeface="Malgun Gothic" panose="020B0503020000020004" pitchFamily="34" charset="-127"/>
              </a:rPr>
              <a:t>보다 작아지면 </a:t>
            </a:r>
            <a:r>
              <a:rPr lang="ko-KR" altLang="en-US" dirty="0">
                <a:latin typeface="Arial" panose="020B0604020202020204" pitchFamily="34" charset="0"/>
                <a:ea typeface="Malgun Gothic" panose="020B0503020000020004" pitchFamily="34" charset="-127"/>
              </a:rPr>
              <a:t>게임은 끝난다</a:t>
            </a:r>
            <a:r>
              <a:rPr lang="en-US" altLang="ko-KR" dirty="0">
                <a:latin typeface="Arial" panose="020B0604020202020204" pitchFamily="34" charset="0"/>
                <a:ea typeface="Malgun Gothic" panose="020B0503020000020004" pitchFamily="34" charset="-127"/>
              </a:rPr>
              <a:t>.</a:t>
            </a:r>
            <a:endParaRPr lang="ko-KR" altLang="ko-KR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lv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dirty="0">
                <a:latin typeface="Arial" panose="020B0604020202020204" pitchFamily="34" charset="0"/>
                <a:ea typeface="Malgun Gothic" panose="020B0503020000020004" pitchFamily="34" charset="-127"/>
              </a:rPr>
              <a:t>만약 우리가</a:t>
            </a:r>
            <a:r>
              <a:rPr lang="ko-KR" altLang="ko-KR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ko-KR" altLang="ko-KR" dirty="0" err="1">
                <a:latin typeface="Arial" panose="020B0604020202020204" pitchFamily="34" charset="0"/>
                <a:ea typeface="Calibri" panose="020F0502020204030204" pitchFamily="34" charset="0"/>
              </a:rPr>
              <a:t>X</a:t>
            </a:r>
            <a:r>
              <a:rPr lang="ko-KR" altLang="ko-KR" dirty="0">
                <a:latin typeface="Arial" panose="020B0604020202020204" pitchFamily="34" charset="0"/>
                <a:ea typeface="Calibri" panose="020F0502020204030204" pitchFamily="34" charset="0"/>
              </a:rPr>
              <a:t> -&gt; </a:t>
            </a:r>
            <a:r>
              <a:rPr lang="ko-KR" altLang="ko-KR" dirty="0" err="1">
                <a:latin typeface="Arial" panose="020B0604020202020204" pitchFamily="34" charset="0"/>
                <a:ea typeface="Calibri" panose="020F0502020204030204" pitchFamily="34" charset="0"/>
              </a:rPr>
              <a:t>Z</a:t>
            </a:r>
            <a:r>
              <a:rPr lang="ko-KR" altLang="ko-KR" dirty="0">
                <a:latin typeface="Arial" panose="020B0604020202020204" pitchFamily="34" charset="0"/>
                <a:ea typeface="Calibri" panose="020F0502020204030204" pitchFamily="34" charset="0"/>
              </a:rPr>
              <a:t> -&gt; </a:t>
            </a:r>
            <a:r>
              <a:rPr lang="ko-KR" altLang="ko-KR" dirty="0" err="1">
                <a:latin typeface="Arial" panose="020B0604020202020204" pitchFamily="34" charset="0"/>
                <a:ea typeface="Calibri" panose="020F0502020204030204" pitchFamily="34" charset="0"/>
              </a:rPr>
              <a:t>X</a:t>
            </a:r>
            <a:r>
              <a:rPr lang="ko-KR" altLang="ko-KR" dirty="0">
                <a:latin typeface="Arial" panose="020B0604020202020204" pitchFamily="34" charset="0"/>
                <a:ea typeface="Calibri" panose="020F0502020204030204" pitchFamily="34" charset="0"/>
              </a:rPr>
              <a:t> -&gt; </a:t>
            </a:r>
            <a:r>
              <a:rPr lang="ko-KR" altLang="ko-KR" dirty="0" err="1">
                <a:latin typeface="Arial" panose="020B0604020202020204" pitchFamily="34" charset="0"/>
                <a:ea typeface="Calibri" panose="020F0502020204030204" pitchFamily="34" charset="0"/>
              </a:rPr>
              <a:t>Y</a:t>
            </a:r>
            <a:r>
              <a:rPr lang="ko-KR" altLang="ko-KR" dirty="0">
                <a:latin typeface="Arial" panose="020B0604020202020204" pitchFamily="34" charset="0"/>
                <a:ea typeface="Calibri" panose="020F0502020204030204" pitchFamily="34" charset="0"/>
              </a:rPr>
              <a:t> -&gt; </a:t>
            </a:r>
            <a:r>
              <a:rPr lang="ko-KR" altLang="ko-KR" dirty="0" err="1">
                <a:latin typeface="Arial" panose="020B0604020202020204" pitchFamily="34" charset="0"/>
                <a:ea typeface="Calibri" panose="020F0502020204030204" pitchFamily="34" charset="0"/>
              </a:rPr>
              <a:t>X</a:t>
            </a:r>
            <a:r>
              <a:rPr lang="ko-KR" altLang="ko-KR" dirty="0">
                <a:latin typeface="Arial" panose="020B0604020202020204" pitchFamily="34" charset="0"/>
                <a:ea typeface="Calibri" panose="020F0502020204030204" pitchFamily="34" charset="0"/>
              </a:rPr>
              <a:t>  </a:t>
            </a:r>
            <a:r>
              <a:rPr lang="ko-KR" altLang="ko-KR" dirty="0">
                <a:latin typeface="Arial" panose="020B0604020202020204" pitchFamily="34" charset="0"/>
                <a:ea typeface="Malgun Gothic" panose="020B0503020000020004" pitchFamily="34" charset="-127"/>
              </a:rPr>
              <a:t>로 다닌다면</a:t>
            </a:r>
            <a:r>
              <a:rPr lang="ko-KR" altLang="ko-KR" dirty="0">
                <a:latin typeface="Arial" panose="020B0604020202020204" pitchFamily="34" charset="0"/>
                <a:ea typeface="Calibri" panose="020F0502020204030204" pitchFamily="34" charset="0"/>
              </a:rPr>
              <a:t> 5</a:t>
            </a:r>
            <a:r>
              <a:rPr lang="ko-KR" altLang="ko-KR" dirty="0">
                <a:latin typeface="Arial" panose="020B0604020202020204" pitchFamily="34" charset="0"/>
                <a:ea typeface="Malgun Gothic" panose="020B0503020000020004" pitchFamily="34" charset="-127"/>
              </a:rPr>
              <a:t>초 동안 살아남을</a:t>
            </a:r>
            <a:r>
              <a:rPr lang="ko-KR" altLang="en-US" dirty="0">
                <a:latin typeface="Arial" panose="020B0604020202020204" pitchFamily="34" charset="0"/>
                <a:ea typeface="Malgun Gothic" panose="020B0503020000020004" pitchFamily="34" charset="-127"/>
              </a:rPr>
              <a:t> 수 있을 것이다</a:t>
            </a:r>
            <a:r>
              <a:rPr lang="en-US" altLang="ko-KR" dirty="0">
                <a:latin typeface="Arial" panose="020B0604020202020204" pitchFamily="34" charset="0"/>
                <a:ea typeface="Malgun Gothic" panose="020B0503020000020004" pitchFamily="34" charset="-127"/>
              </a:rPr>
              <a:t>.</a:t>
            </a:r>
          </a:p>
          <a:p>
            <a:pPr lv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en-US" dirty="0">
                <a:latin typeface="Arial" panose="020B0604020202020204" pitchFamily="34" charset="0"/>
                <a:ea typeface="Malgun Gothic" panose="020B0503020000020004" pitchFamily="34" charset="-127"/>
              </a:rPr>
              <a:t>이 문제는 </a:t>
            </a:r>
            <a:r>
              <a:rPr lang="en-US" altLang="ko-KR" dirty="0">
                <a:latin typeface="Arial" panose="020B0604020202020204" pitchFamily="34" charset="0"/>
                <a:ea typeface="Malgun Gothic" panose="020B0503020000020004" pitchFamily="34" charset="-127"/>
              </a:rPr>
              <a:t>A</a:t>
            </a:r>
            <a:r>
              <a:rPr lang="ko-KR" altLang="en-US" dirty="0">
                <a:latin typeface="Arial" panose="020B0604020202020204" pitchFamily="34" charset="0"/>
                <a:ea typeface="Malgun Gothic" panose="020B0503020000020004" pitchFamily="34" charset="-127"/>
              </a:rPr>
              <a:t>와 </a:t>
            </a:r>
            <a:r>
              <a:rPr lang="en-US" altLang="ko-KR" dirty="0">
                <a:latin typeface="Arial" panose="020B0604020202020204" pitchFamily="34" charset="0"/>
                <a:ea typeface="Malgun Gothic" panose="020B0503020000020004" pitchFamily="34" charset="-127"/>
              </a:rPr>
              <a:t>B</a:t>
            </a:r>
            <a:r>
              <a:rPr lang="ko-KR" altLang="en-US" dirty="0">
                <a:latin typeface="Arial" panose="020B0604020202020204" pitchFamily="34" charset="0"/>
                <a:ea typeface="Malgun Gothic" panose="020B0503020000020004" pitchFamily="34" charset="-127"/>
              </a:rPr>
              <a:t> 가 특정 순서로 영역을 옮기다가 제일 오랫동안 살아남을 수 있는 시간을 구하는 것이다</a:t>
            </a:r>
            <a:r>
              <a:rPr lang="en-US" altLang="ko-KR" dirty="0">
                <a:latin typeface="Arial" panose="020B0604020202020204" pitchFamily="34" charset="0"/>
                <a:ea typeface="Malgun Gothic" panose="020B0503020000020004" pitchFamily="34" charset="-127"/>
              </a:rPr>
              <a:t>.</a:t>
            </a:r>
            <a:endParaRPr lang="ko-KR" altLang="ko-KR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lv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ko-KR" dirty="0">
              <a:latin typeface="Arial" panose="020B0604020202020204" pitchFamily="34" charset="0"/>
              <a:ea typeface="Malgun Gothic" panose="020B0503020000020004" pitchFamily="34" charset="-127"/>
            </a:endParaRPr>
          </a:p>
          <a:p>
            <a:pPr lv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dirty="0">
                <a:latin typeface="Arial" panose="020B0604020202020204" pitchFamily="34" charset="0"/>
                <a:ea typeface="Malgun Gothic" panose="020B0503020000020004" pitchFamily="34" charset="-127"/>
              </a:rPr>
              <a:t>이 다음에는 </a:t>
            </a:r>
            <a:r>
              <a:rPr lang="en-US" altLang="ko-KR" dirty="0">
                <a:latin typeface="Arial" panose="020B0604020202020204" pitchFamily="34" charset="0"/>
                <a:ea typeface="Malgun Gothic" panose="020B0503020000020004" pitchFamily="34" charset="-127"/>
              </a:rPr>
              <a:t>A</a:t>
            </a:r>
            <a:r>
              <a:rPr lang="ko-KR" altLang="en-US" dirty="0">
                <a:latin typeface="Arial" panose="020B0604020202020204" pitchFamily="34" charset="0"/>
                <a:ea typeface="Malgun Gothic" panose="020B0503020000020004" pitchFamily="34" charset="-127"/>
              </a:rPr>
              <a:t>와 </a:t>
            </a:r>
            <a:r>
              <a:rPr lang="en-US" altLang="ko-KR" dirty="0">
                <a:latin typeface="Arial" panose="020B0604020202020204" pitchFamily="34" charset="0"/>
                <a:ea typeface="Malgun Gothic" panose="020B0503020000020004" pitchFamily="34" charset="-127"/>
              </a:rPr>
              <a:t>B</a:t>
            </a:r>
            <a:r>
              <a:rPr lang="ko-KR" altLang="en-US" dirty="0">
                <a:latin typeface="Arial" panose="020B0604020202020204" pitchFamily="34" charset="0"/>
                <a:ea typeface="Malgun Gothic" panose="020B0503020000020004" pitchFamily="34" charset="-127"/>
              </a:rPr>
              <a:t>가 </a:t>
            </a:r>
            <a:r>
              <a:rPr lang="ko-KR" altLang="ko-KR" dirty="0" err="1">
                <a:latin typeface="Arial" panose="020B0604020202020204" pitchFamily="34" charset="0"/>
                <a:ea typeface="Calibri" panose="020F0502020204030204" pitchFamily="34" charset="0"/>
              </a:rPr>
              <a:t>Y</a:t>
            </a:r>
            <a:r>
              <a:rPr lang="ko-KR" altLang="en-US" dirty="0">
                <a:latin typeface="Arial" panose="020B0604020202020204" pitchFamily="34" charset="0"/>
                <a:ea typeface="Calibri" panose="020F0502020204030204" pitchFamily="34" charset="0"/>
              </a:rPr>
              <a:t> 영역으로 가면 </a:t>
            </a:r>
            <a:r>
              <a:rPr lang="en-US" altLang="ko-KR" dirty="0">
                <a:latin typeface="Arial" panose="020B0604020202020204" pitchFamily="34" charset="0"/>
                <a:ea typeface="Calibri" panose="020F0502020204030204" pitchFamily="34" charset="0"/>
              </a:rPr>
              <a:t>(-1, -1)</a:t>
            </a:r>
            <a:r>
              <a:rPr lang="ko-KR" altLang="en-US" dirty="0">
                <a:latin typeface="Arial" panose="020B0604020202020204" pitchFamily="34" charset="0"/>
                <a:ea typeface="Calibri" panose="020F0502020204030204" pitchFamily="34" charset="0"/>
              </a:rPr>
              <a:t>이 되고  </a:t>
            </a:r>
            <a:r>
              <a:rPr lang="ko-KR" altLang="ko-KR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en-US" altLang="ko-KR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lv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dirty="0" err="1">
                <a:latin typeface="Arial" panose="020B0604020202020204" pitchFamily="34" charset="0"/>
                <a:ea typeface="Calibri" panose="020F0502020204030204" pitchFamily="34" charset="0"/>
              </a:rPr>
              <a:t>Z</a:t>
            </a:r>
            <a:r>
              <a:rPr lang="ko-KR" altLang="ko-KR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ko-KR" altLang="en-US" dirty="0">
                <a:latin typeface="Arial" panose="020B0604020202020204" pitchFamily="34" charset="0"/>
                <a:ea typeface="Calibri" panose="020F0502020204030204" pitchFamily="34" charset="0"/>
              </a:rPr>
              <a:t>영역으로 가면 </a:t>
            </a:r>
            <a:r>
              <a:rPr lang="en-US" altLang="ko-KR" dirty="0">
                <a:latin typeface="Arial" panose="020B0604020202020204" pitchFamily="34" charset="0"/>
                <a:ea typeface="Calibri" panose="020F0502020204030204" pitchFamily="34" charset="0"/>
              </a:rPr>
              <a:t>(-16, 14)</a:t>
            </a:r>
            <a:r>
              <a:rPr lang="ko-KR" altLang="en-US" dirty="0">
                <a:latin typeface="Arial" panose="020B0604020202020204" pitchFamily="34" charset="0"/>
                <a:ea typeface="Calibri" panose="020F0502020204030204" pitchFamily="34" charset="0"/>
              </a:rPr>
              <a:t>가 되므로 최대 </a:t>
            </a:r>
            <a:r>
              <a:rPr lang="en-US" altLang="ko-KR" dirty="0">
                <a:latin typeface="Arial" panose="020B0604020202020204" pitchFamily="34" charset="0"/>
                <a:ea typeface="Calibri" panose="020F0502020204030204" pitchFamily="34" charset="0"/>
              </a:rPr>
              <a:t>5</a:t>
            </a:r>
            <a:r>
              <a:rPr lang="ko-KR" altLang="en-US" dirty="0">
                <a:latin typeface="Arial" panose="020B0604020202020204" pitchFamily="34" charset="0"/>
                <a:ea typeface="Calibri" panose="020F0502020204030204" pitchFamily="34" charset="0"/>
              </a:rPr>
              <a:t>초 동안 살아남을 수 있는 것이다</a:t>
            </a:r>
            <a:r>
              <a:rPr lang="en-US" altLang="ko-KR" dirty="0"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  <a:r>
              <a:rPr lang="ko-KR" altLang="en-US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ko-KR" altLang="ko-KR" sz="3200" dirty="0">
              <a:latin typeface="Arial" panose="020B0604020202020204" pitchFamily="34" charset="0"/>
            </a:endParaRP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5773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7CEEE-1E90-AD47-AA23-4E028A762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어떻게 푸는가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7EA37E-00AC-4147-8E66-CAECB988D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fontAlgn="ctr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dirty="0"/>
              <a:t>동적프로그래밍을 이용해 푼다</a:t>
            </a:r>
            <a:r>
              <a:rPr kumimoji="1" lang="en-US" altLang="ko-KR" dirty="0"/>
              <a:t>.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E3D1DF-4FF5-2942-8897-EFFE9CD49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2F94-73AC-E54F-9C7B-6B7B39A51982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7742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7CEEE-1E90-AD47-AA23-4E028A762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어떻게 푸는가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7EA37E-00AC-4147-8E66-CAECB988D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 fontAlgn="ctr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dirty="0"/>
              <a:t>초기 상태에서 </a:t>
            </a:r>
            <a:r>
              <a:rPr kumimoji="1" lang="en-US" altLang="ko-KR" dirty="0"/>
              <a:t>X, Y, Z </a:t>
            </a:r>
            <a:r>
              <a:rPr kumimoji="1" lang="ko-KR" altLang="en-US" dirty="0"/>
              <a:t>의 영역으로 모두 보낸다</a:t>
            </a:r>
            <a:r>
              <a:rPr kumimoji="1" lang="en-US" altLang="ko-KR" dirty="0"/>
              <a:t>. </a:t>
            </a:r>
          </a:p>
          <a:p>
            <a:pPr marL="514350" indent="-514350" fontAlgn="ctr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dirty="0"/>
              <a:t>각 상태가 되면 우선 </a:t>
            </a:r>
            <a:r>
              <a:rPr kumimoji="1" lang="en-US" altLang="ko-KR" dirty="0"/>
              <a:t>A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B</a:t>
            </a:r>
            <a:r>
              <a:rPr kumimoji="1" lang="ko-KR" altLang="en-US" dirty="0"/>
              <a:t>의 값을 자신의 영역의 법칙 대로 값을 고친다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그럼 그</a:t>
            </a:r>
            <a:r>
              <a:rPr kumimoji="1" lang="en-US" altLang="ko-KR" dirty="0"/>
              <a:t> </a:t>
            </a:r>
            <a:r>
              <a:rPr kumimoji="1" lang="ko-KR" altLang="en-US" dirty="0"/>
              <a:t>두 값 중 </a:t>
            </a:r>
            <a:r>
              <a:rPr kumimoji="1" lang="en-US" altLang="ko-KR" dirty="0"/>
              <a:t>0</a:t>
            </a:r>
            <a:r>
              <a:rPr kumimoji="1" lang="ko-KR" altLang="en-US" dirty="0"/>
              <a:t>이 되면 바로 종료시킨다</a:t>
            </a:r>
            <a:r>
              <a:rPr kumimoji="1" lang="en-US" altLang="ko-KR" dirty="0"/>
              <a:t>.</a:t>
            </a:r>
          </a:p>
          <a:p>
            <a:pPr marL="514350" indent="-514350" fontAlgn="ctr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dirty="0"/>
              <a:t>자신의 영역에 들어왔다는 뜻으로 </a:t>
            </a:r>
            <a:r>
              <a:rPr kumimoji="1" lang="en-US" altLang="ko-KR" dirty="0"/>
              <a:t>1</a:t>
            </a:r>
            <a:r>
              <a:rPr kumimoji="1" lang="ko-KR" altLang="en-US" dirty="0"/>
              <a:t>을 증가시킨다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그 </a:t>
            </a:r>
            <a:r>
              <a:rPr kumimoji="1" lang="en-US" altLang="ko-KR" dirty="0"/>
              <a:t>A, B </a:t>
            </a:r>
            <a:r>
              <a:rPr kumimoji="1" lang="ko-KR" altLang="en-US" dirty="0"/>
              <a:t>값을 기준으로 다시 </a:t>
            </a:r>
            <a:r>
              <a:rPr kumimoji="1" lang="en-US" altLang="ko-KR" dirty="0"/>
              <a:t>X, Y, Z </a:t>
            </a:r>
            <a:r>
              <a:rPr kumimoji="1" lang="ko-KR" altLang="en-US" dirty="0"/>
              <a:t>영역으로 보낸다</a:t>
            </a:r>
            <a:r>
              <a:rPr kumimoji="1" lang="en-US" altLang="ko-KR" dirty="0"/>
              <a:t>.</a:t>
            </a:r>
          </a:p>
          <a:p>
            <a:pPr marL="514350" indent="-514350" fontAlgn="ctr">
              <a:lnSpc>
                <a:spcPct val="150000"/>
              </a:lnSpc>
              <a:buFont typeface="+mj-lt"/>
              <a:buAutoNum type="arabicParenR"/>
            </a:pPr>
            <a:r>
              <a:rPr kumimoji="1" lang="en-US" altLang="ko-KR" dirty="0"/>
              <a:t>A, B</a:t>
            </a:r>
            <a:r>
              <a:rPr kumimoji="1" lang="ko-KR" altLang="en-US" dirty="0"/>
              <a:t> 가 최대 몇 초 까지 살아남을 수 있는지 항상 기록한다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그래서 나중에 동일한 </a:t>
            </a:r>
            <a:r>
              <a:rPr kumimoji="1" lang="en-US" altLang="ko-KR" dirty="0"/>
              <a:t>A, B</a:t>
            </a:r>
            <a:r>
              <a:rPr kumimoji="1" lang="ko-KR" altLang="en-US" dirty="0"/>
              <a:t>가 나오면 그대로 사용한다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E3D1DF-4FF5-2942-8897-EFFE9CD49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2F94-73AC-E54F-9C7B-6B7B39A51982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74592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7CEEE-1E90-AD47-AA23-4E028A762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어떻게 푸는가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7EA37E-00AC-4147-8E66-CAECB988D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fontAlgn="ctr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dirty="0"/>
              <a:t>원래는 코드 사진을 넣으면 안돼요</a:t>
            </a:r>
            <a:r>
              <a:rPr kumimoji="1" lang="en-US" altLang="ko-KR" dirty="0"/>
              <a:t>...</a:t>
            </a:r>
          </a:p>
          <a:p>
            <a:pPr marL="514350" indent="-514350" fontAlgn="ctr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dirty="0"/>
              <a:t>하지만 제가 잘 못 설명할 거 같아</a:t>
            </a:r>
            <a:r>
              <a:rPr kumimoji="1" lang="en-US" altLang="ko-KR" dirty="0"/>
              <a:t>... </a:t>
            </a:r>
            <a:r>
              <a:rPr kumimoji="1" lang="ko-KR" altLang="en-US" dirty="0"/>
              <a:t>이번만</a:t>
            </a:r>
            <a:r>
              <a:rPr kumimoji="1" lang="en-US" altLang="ko-KR" dirty="0"/>
              <a:t>.. </a:t>
            </a:r>
            <a:r>
              <a:rPr kumimoji="1" lang="ko-KR" altLang="en-US" dirty="0"/>
              <a:t>코드를 넣겠습니다</a:t>
            </a:r>
            <a:r>
              <a:rPr kumimoji="1" lang="en-US" altLang="ko-KR" dirty="0"/>
              <a:t>......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E3D1DF-4FF5-2942-8897-EFFE9CD49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2F94-73AC-E54F-9C7B-6B7B39A51982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01113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7CEEE-1E90-AD47-AA23-4E028A762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어떻게 푸는가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E3D1DF-4FF5-2942-8897-EFFE9CD49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2F94-73AC-E54F-9C7B-6B7B39A51982}" type="slidenum">
              <a:rPr kumimoji="1" lang="ko-KR" altLang="en-US" smtClean="0"/>
              <a:t>6</a:t>
            </a:fld>
            <a:endParaRPr kumimoji="1"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2CCA4CBA-9FC4-1D4F-8C71-CBF4850239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7950" y="2248694"/>
            <a:ext cx="6896100" cy="3505200"/>
          </a:xfrm>
        </p:spPr>
      </p:pic>
      <p:pic>
        <p:nvPicPr>
          <p:cNvPr id="9" name="내용 개체 틀 7">
            <a:extLst>
              <a:ext uri="{FF2B5EF4-FFF2-40B4-BE49-F238E27FC236}">
                <a16:creationId xmlns:a16="http://schemas.microsoft.com/office/drawing/2014/main" id="{8369F6C0-8CE6-0040-9233-8F93DC7AB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0" y="2401094"/>
            <a:ext cx="68961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186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7CEEE-1E90-AD47-AA23-4E028A762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어떻게 푸는가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E3D1DF-4FF5-2942-8897-EFFE9CD49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2F94-73AC-E54F-9C7B-6B7B39A51982}" type="slidenum">
              <a:rPr kumimoji="1" lang="ko-KR" altLang="en-US" smtClean="0"/>
              <a:t>7</a:t>
            </a:fld>
            <a:endParaRPr kumimoji="1"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5BE3A50-1967-6243-A1A0-8E3A445B7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2000" y="2470944"/>
            <a:ext cx="81280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300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7CEEE-1E90-AD47-AA23-4E028A762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어떻게 푸는가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E3D1DF-4FF5-2942-8897-EFFE9CD49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2F94-73AC-E54F-9C7B-6B7B39A51982}" type="slidenum">
              <a:rPr kumimoji="1" lang="ko-KR" altLang="en-US" smtClean="0"/>
              <a:t>8</a:t>
            </a:fld>
            <a:endParaRPr kumimoji="1"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58DC0678-386D-9444-8C13-CC6DB68DBB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8968" y="365125"/>
            <a:ext cx="5273359" cy="6149497"/>
          </a:xfrm>
        </p:spPr>
      </p:pic>
    </p:spTree>
    <p:extLst>
      <p:ext uri="{BB962C8B-B14F-4D97-AF65-F5344CB8AC3E}">
        <p14:creationId xmlns:p14="http://schemas.microsoft.com/office/powerpoint/2010/main" val="1591852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395</Words>
  <Application>Microsoft Macintosh PowerPoint</Application>
  <PresentationFormat>와이드스크린</PresentationFormat>
  <Paragraphs>60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맑은 고딕</vt:lpstr>
      <vt:lpstr>Arial</vt:lpstr>
      <vt:lpstr>Calibri</vt:lpstr>
      <vt:lpstr>Office 테마</vt:lpstr>
      <vt:lpstr> Choice of Area </vt:lpstr>
      <vt:lpstr>어떤 문제인가?</vt:lpstr>
      <vt:lpstr>어떻게 푸는가?</vt:lpstr>
      <vt:lpstr>어떻게 푸는가?</vt:lpstr>
      <vt:lpstr>어떻게 푸는가?</vt:lpstr>
      <vt:lpstr>어떻게 푸는가?</vt:lpstr>
      <vt:lpstr>어떻게 푸는가?</vt:lpstr>
      <vt:lpstr>어떻게 푸는가?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Ugly Numbers </dc:title>
  <dc:creator>원은지</dc:creator>
  <cp:lastModifiedBy>원은지</cp:lastModifiedBy>
  <cp:revision>117</cp:revision>
  <dcterms:created xsi:type="dcterms:W3CDTF">2018-04-08T06:21:22Z</dcterms:created>
  <dcterms:modified xsi:type="dcterms:W3CDTF">2018-06-24T10:50:37Z</dcterms:modified>
</cp:coreProperties>
</file>