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47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23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A9ED-2084-9848-8AA6-91F2542C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A03B1-092D-314D-973D-CC5D44D8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930F-85CE-1240-8817-ACE6421E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4FB10-565F-0944-8AD4-C8FDC43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59AA-740A-7243-9325-903E4DF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6E82-7A57-834D-BFE5-A37477C6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51909-C3FE-1E4A-A9B9-4B9B2D69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390B3-BC13-DA44-95FA-997B034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6ADF-F1B7-1245-91AD-CD371B5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91FEF-5D68-0645-97EB-2C35DF2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9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0813A-8A0C-6842-9839-1D55D8F5D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8B466-F10F-7746-AF45-88702B7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373A-C117-4448-B287-E4C1820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5E3F6-606E-EF4A-A01C-4477165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CB60C-3AFA-4A46-8454-9947A4D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6454-FEE4-E540-9CC5-26FA75A8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04CA-E594-5E46-A53B-D3E8FE9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DAC15-3B76-4645-90AB-BDCAE289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54C69-646F-8249-8E15-6F69C38B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7FDA2-125A-BC48-99AD-5DAA36E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5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7F704-4B74-7B41-8435-522198F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D9CE2-952F-7F40-B93A-18B69D88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66A0-E84B-164B-9A07-DF92480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DA3F2-3732-0847-93A5-462BAE05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70D5E-4730-7D49-82B1-A9D0C457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9A33-F285-C141-B397-F9CFED8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AA18D-8B53-074D-8887-45DBA7EC0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25536-27F8-4043-A16E-5077054E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712A-5827-F742-9E20-7FF0D94E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568DC-8B55-7749-9E16-AB42B7F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17170-22CA-304B-8DB7-0EB88BE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6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59DD-1CAB-1646-80A5-D684B6F0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73002-BDE7-3140-BA16-85C41314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E84CE-0462-CC4D-8681-75E4C0ED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14AA-71F9-994C-80B3-7A24A4A6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E66273-AC06-1446-A4F9-5506A8B4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A1D86-4DB3-1547-9A0C-63864B4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5B448A-9929-D341-B236-BBA1961C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B044-BC4B-584E-8C4F-A45AE6C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6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CB06-A394-F44C-9FB9-076D3D1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BF816-196A-CC4D-BCD1-408BBDAD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FCE89-EA17-A942-90DD-B14A7045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8342B-365E-944B-ABB5-BA8944C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6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4C3EB-514C-B149-8189-0313B0BA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C9CB5-46DD-9046-8D21-60837EA8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C36DA-5FDE-9F42-80FE-15DA45C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ABF0-FEF5-7E44-8034-F7A25FFC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E43E-6F62-6E4D-AFA3-A2BA84D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BDD61-EAF7-9448-B9CB-651056B1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5F774-A4D9-E249-A28B-F31863ED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4B04A-36BC-6C4A-A97D-0925031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BF1-D5A7-8645-A60D-6BFEEB75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5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3309-B7CE-6948-89A4-C5D9866F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D7342-D0E5-E14D-9060-38A8AA56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A2593-D6E4-394E-9BB1-7B04C5AB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C662-BB03-2040-B725-031301AF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4F9F1-4443-B542-BCB0-3EDA423A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B7452-8E60-A04C-9965-710500B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40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F1BAA-2711-354F-AFDC-11DE7545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5211-F4C4-494D-866D-1002FC37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C4B3-1931-CD41-B7F7-02E01B52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9273-A13A-0F46-8F5F-520689AD1C5A}" type="datetimeFigureOut">
              <a:rPr kumimoji="1" lang="ko-KR" altLang="en-US" smtClean="0"/>
              <a:t>2018. 8. 23.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EA9F9-75DC-DE48-A6CB-64CA7AF0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2D68C-60C6-2344-A422-44177309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9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D037-6461-DF43-AF8B-114CEF7B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트리의 지름</a:t>
            </a:r>
            <a:br>
              <a:rPr kumimoji="1" lang="en-US" altLang="ko-KR" dirty="0"/>
            </a:b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5D81C-C47C-5F49-9770-E65036BD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688"/>
            <a:ext cx="9144000" cy="1655762"/>
          </a:xfrm>
        </p:spPr>
        <p:txBody>
          <a:bodyPr>
            <a:normAutofit/>
          </a:bodyPr>
          <a:lstStyle/>
          <a:p>
            <a:endParaRPr kumimoji="1" lang="en" altLang="ko-KR" u="sng" dirty="0"/>
          </a:p>
          <a:p>
            <a:r>
              <a:rPr kumimoji="1" lang="ko-KR" altLang="en-US" dirty="0"/>
              <a:t>원은지</a:t>
            </a:r>
            <a:endParaRPr kumimoji="1" lang="en-US" altLang="ko-KR" dirty="0"/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23</a:t>
            </a:r>
            <a:r>
              <a:rPr kumimoji="1" lang="ko-KR" altLang="en-US" dirty="0"/>
              <a:t>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6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2939-D6FC-CB4B-92DA-22222C94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31216-5F73-A04D-92D3-D3BED708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u="sng" dirty="0"/>
              <a:t>https://</a:t>
            </a:r>
            <a:r>
              <a:rPr kumimoji="1" lang="en" altLang="ko-KR" u="sng" dirty="0" err="1"/>
              <a:t>www.acmicpc.net</a:t>
            </a:r>
            <a:r>
              <a:rPr kumimoji="1" lang="en" altLang="ko-KR" u="sng" dirty="0"/>
              <a:t>/problem/1967</a:t>
            </a:r>
          </a:p>
        </p:txBody>
      </p:sp>
    </p:spTree>
    <p:extLst>
      <p:ext uri="{BB962C8B-B14F-4D97-AF65-F5344CB8AC3E}">
        <p14:creationId xmlns:p14="http://schemas.microsoft.com/office/powerpoint/2010/main" val="4934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ECC1-98B3-9344-B2F4-FB2490D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2389B-7BD8-5944-AE06-D00AB77C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트리의 지름을 찾는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829E1-916C-6F45-8DA1-F3C29D79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838781"/>
            <a:ext cx="6794500" cy="3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ECC1-98B3-9344-B2F4-FB2490D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트리의 지름이란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2389B-7BD8-5944-AE06-D00AB77C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트리는 무 방향 그래프이기 때문에 어떤 두 노드를 선택해도 둘 사이의 경로가 항상 하나만 존재하게 된다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이때 </a:t>
            </a:r>
            <a:r>
              <a:rPr kumimoji="1" lang="ko-KR" altLang="en-US" dirty="0">
                <a:solidFill>
                  <a:srgbClr val="FF0000"/>
                </a:solidFill>
              </a:rPr>
              <a:t>어떤 두 노드를 선택해서 양쪽으로 쭉</a:t>
            </a:r>
            <a:r>
              <a:rPr kumimoji="1" lang="en-US" altLang="ko-KR" dirty="0">
                <a:solidFill>
                  <a:srgbClr val="FF0000"/>
                </a:solidFill>
              </a:rPr>
              <a:t>~ </a:t>
            </a:r>
            <a:r>
              <a:rPr kumimoji="1" lang="ko-KR" altLang="en-US" dirty="0">
                <a:solidFill>
                  <a:srgbClr val="FF0000"/>
                </a:solidFill>
              </a:rPr>
              <a:t>당길 때</a:t>
            </a:r>
            <a:r>
              <a:rPr kumimoji="1" lang="en-US" altLang="ko-KR" dirty="0"/>
              <a:t>, </a:t>
            </a:r>
            <a:r>
              <a:rPr kumimoji="1" lang="ko-KR" altLang="en-US" dirty="0">
                <a:solidFill>
                  <a:srgbClr val="FF0000"/>
                </a:solidFill>
              </a:rPr>
              <a:t>가장 길게 늘어나는 경우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이때 아래 그림처럼 트리의 모든 노드들은 이 두 노드를 지름의 끝 점으로 하는 원 안에 들어가게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938B6D-5D76-264E-B8CE-BAE7653A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4292600"/>
            <a:ext cx="5930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DFS</a:t>
            </a:r>
            <a:r>
              <a:rPr kumimoji="1" lang="ko-KR" altLang="en-US" dirty="0"/>
              <a:t> 를 이용하면 아주 간단하다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방법</a:t>
            </a:r>
            <a:endParaRPr kumimoji="1"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트리에서 임의의 정점 </a:t>
            </a:r>
            <a:r>
              <a:rPr lang="en" altLang="ko-KR" dirty="0"/>
              <a:t>x</a:t>
            </a:r>
            <a:r>
              <a:rPr lang="ko-KR" altLang="en-US" dirty="0"/>
              <a:t>를 잡는다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정점 </a:t>
            </a:r>
            <a:r>
              <a:rPr lang="en" altLang="ko-KR" dirty="0"/>
              <a:t>x</a:t>
            </a:r>
            <a:r>
              <a:rPr lang="ko-KR" altLang="en-US" dirty="0"/>
              <a:t>에서 가장 먼 정점 </a:t>
            </a:r>
            <a:r>
              <a:rPr lang="en" altLang="ko-KR" dirty="0"/>
              <a:t>y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정점 </a:t>
            </a:r>
            <a:r>
              <a:rPr lang="en" altLang="ko-KR" dirty="0"/>
              <a:t>y</a:t>
            </a:r>
            <a:r>
              <a:rPr lang="ko-KR" altLang="en-US" dirty="0"/>
              <a:t>에서 가장 먼 정점 </a:t>
            </a:r>
            <a:r>
              <a:rPr lang="en" altLang="ko-KR" dirty="0"/>
              <a:t>z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가장 멀다는 의미는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입력에서 주어지는 간선의 가중치의 합이 제일 크다는 걸 말한다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F8B90-CE40-9144-95ED-E871D33B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62" y="1027906"/>
            <a:ext cx="4175538" cy="21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정말 아무 점이나 루트로 잡고 이 점에서 가장 먼 노드를 찾고 그 노드에서 가장 먼 노드가 트리의 지름이 될까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일단</a:t>
            </a:r>
            <a:r>
              <a:rPr kumimoji="1" lang="en-US" altLang="ko-KR" dirty="0"/>
              <a:t>, </a:t>
            </a:r>
            <a:r>
              <a:rPr kumimoji="1" lang="ko-KR" altLang="en-US" dirty="0"/>
              <a:t>루트에서 가장 거리가 먼 </a:t>
            </a:r>
            <a:r>
              <a:rPr kumimoji="1" lang="en-US" altLang="ko-KR" dirty="0"/>
              <a:t>t</a:t>
            </a:r>
            <a:r>
              <a:rPr kumimoji="1" lang="ko-KR" altLang="en-US" dirty="0"/>
              <a:t>라는 노드가 지름 안에 있다면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점에서 가장 거리가 먼 노드인 </a:t>
            </a:r>
            <a:r>
              <a:rPr kumimoji="1" lang="en-US" altLang="ko-KR" dirty="0"/>
              <a:t>u</a:t>
            </a:r>
            <a:r>
              <a:rPr kumimoji="1" lang="ko-KR" altLang="en-US" dirty="0"/>
              <a:t>까지의 경로가 의심할 여지 없이 지름이다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09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그렇다면 루트에서부터 가장 거리가 먼 노드가 지름 안에 항상 있다는 걸 어떻게 증명할까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귀류법을 이용해 루트에서부터 가장 거리가 먼 노드가 지름 안에 없다는 게 모순이라는 걸 보이면 된다</a:t>
            </a:r>
          </a:p>
        </p:txBody>
      </p:sp>
    </p:spTree>
    <p:extLst>
      <p:ext uri="{BB962C8B-B14F-4D97-AF65-F5344CB8AC3E}">
        <p14:creationId xmlns:p14="http://schemas.microsoft.com/office/powerpoint/2010/main" val="35126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4" y="158843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 dirty="0"/>
              <a:t>루트를 </a:t>
            </a:r>
            <a:r>
              <a:rPr lang="en-US" altLang="ko-KR" sz="1400" dirty="0"/>
              <a:t>1</a:t>
            </a:r>
            <a:r>
              <a:rPr lang="ko-KR" altLang="en-US" sz="1400" dirty="0"/>
              <a:t>이라 두고 루트에서 가장 거리가 먼 임의의 점을 </a:t>
            </a:r>
            <a:r>
              <a:rPr lang="en" altLang="ko-KR" sz="1400" dirty="0"/>
              <a:t>x</a:t>
            </a:r>
            <a:r>
              <a:rPr lang="ko-KR" altLang="en-US" sz="1400" dirty="0"/>
              <a:t>라 두고 증명해보자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" altLang="ko-KR" sz="1400" dirty="0"/>
              <a:t>Case 1 : t - u</a:t>
            </a:r>
            <a:r>
              <a:rPr lang="ko-KR" altLang="en-US" sz="1400" dirty="0"/>
              <a:t>랑 </a:t>
            </a:r>
            <a:r>
              <a:rPr lang="en-US" altLang="ko-KR" sz="1400" dirty="0"/>
              <a:t>1 - </a:t>
            </a:r>
            <a:r>
              <a:rPr lang="en" altLang="ko-KR" sz="1400" dirty="0"/>
              <a:t>x</a:t>
            </a:r>
            <a:r>
              <a:rPr lang="ko-KR" altLang="en-US" sz="1400" dirty="0"/>
              <a:t>랑 겹친다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둘의 겹치는 부분을 </a:t>
            </a:r>
            <a:r>
              <a:rPr lang="en" altLang="ko-KR" sz="1400" dirty="0"/>
              <a:t>p - q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하자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그러면 </a:t>
            </a:r>
            <a:br>
              <a:rPr lang="ko-KR" altLang="en-US" sz="1400" dirty="0"/>
            </a:b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en" altLang="ko-KR" sz="1400" dirty="0"/>
              <a:t>u) - (p) - (q) - (t)</a:t>
            </a:r>
          </a:p>
          <a:p>
            <a:pPr marL="0" indent="0">
              <a:buNone/>
            </a:pPr>
            <a:r>
              <a:rPr lang="en" altLang="ko-KR" sz="1400" dirty="0"/>
              <a:t>_______|_____|______</a:t>
            </a:r>
            <a:br>
              <a:rPr lang="en" altLang="ko-KR" sz="1400" dirty="0"/>
            </a:br>
            <a:endParaRPr lang="en" altLang="ko-KR" sz="1400" dirty="0"/>
          </a:p>
          <a:p>
            <a:pPr marL="0" indent="0">
              <a:buNone/>
            </a:pPr>
            <a:r>
              <a:rPr lang="en" altLang="ko-KR" sz="1400" dirty="0"/>
              <a:t>______(1)___(x)______</a:t>
            </a:r>
          </a:p>
          <a:p>
            <a:pPr marL="0" indent="0">
              <a:buNone/>
            </a:pPr>
            <a:r>
              <a:rPr lang="en" altLang="ko-KR" sz="1400" dirty="0"/>
              <a:t>OR</a:t>
            </a:r>
          </a:p>
          <a:p>
            <a:pPr marL="0" indent="0">
              <a:buNone/>
            </a:pPr>
            <a:r>
              <a:rPr lang="en" altLang="ko-KR" sz="1400" dirty="0"/>
              <a:t>(t) - (p) - (q) - (u)</a:t>
            </a:r>
          </a:p>
          <a:p>
            <a:pPr marL="0" indent="0">
              <a:buNone/>
            </a:pPr>
            <a:r>
              <a:rPr lang="en" altLang="ko-KR" sz="1400" dirty="0"/>
              <a:t>_______|_____|______</a:t>
            </a:r>
            <a:br>
              <a:rPr lang="en" altLang="ko-KR" sz="1400" dirty="0"/>
            </a:br>
            <a:endParaRPr lang="en" altLang="ko-KR" sz="1400" dirty="0"/>
          </a:p>
          <a:p>
            <a:pPr marL="0" indent="0">
              <a:buNone/>
            </a:pPr>
            <a:r>
              <a:rPr lang="en" altLang="ko-KR" sz="1400" dirty="0"/>
              <a:t>______(1)___(x)______</a:t>
            </a:r>
            <a:br>
              <a:rPr lang="en" altLang="ko-KR" sz="1400" dirty="0"/>
            </a:br>
            <a:endParaRPr lang="en" altLang="ko-KR" sz="1400" dirty="0"/>
          </a:p>
          <a:p>
            <a:pPr marL="0" indent="0">
              <a:buNone/>
            </a:pPr>
            <a:r>
              <a:rPr lang="ko-KR" altLang="en-US" sz="1400" dirty="0"/>
              <a:t>대략 이런 식으로</a:t>
            </a:r>
            <a:r>
              <a:rPr lang="en-US" altLang="ko-KR" sz="1400" dirty="0"/>
              <a:t>... </a:t>
            </a:r>
            <a:r>
              <a:rPr lang="ko-KR" altLang="en-US" sz="1400" dirty="0"/>
              <a:t>트리가 생길 건데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ko-KR" altLang="en-US" sz="1400" dirty="0"/>
              <a:t>첫번째는 </a:t>
            </a:r>
            <a:r>
              <a:rPr lang="en" altLang="ko-KR" sz="1400" dirty="0"/>
              <a:t>d(1,t) &lt; d(1,x)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고로 </a:t>
            </a:r>
            <a:r>
              <a:rPr lang="en" altLang="ko-KR" sz="1400" dirty="0"/>
              <a:t>d(</a:t>
            </a:r>
            <a:r>
              <a:rPr lang="en" altLang="ko-KR" sz="1400" dirty="0" err="1"/>
              <a:t>q,t</a:t>
            </a:r>
            <a:r>
              <a:rPr lang="en" altLang="ko-KR" sz="1400" dirty="0"/>
              <a:t>) &lt; d(</a:t>
            </a:r>
            <a:r>
              <a:rPr lang="en" altLang="ko-KR" sz="1400" dirty="0" err="1"/>
              <a:t>q,x</a:t>
            </a:r>
            <a:r>
              <a:rPr lang="en" altLang="ko-KR" sz="1400" dirty="0"/>
              <a:t>) 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때 </a:t>
            </a:r>
            <a:r>
              <a:rPr lang="en" altLang="ko-KR" sz="1400" dirty="0"/>
              <a:t>d(</a:t>
            </a:r>
            <a:r>
              <a:rPr lang="en" altLang="ko-KR" sz="1400" dirty="0" err="1"/>
              <a:t>u,t</a:t>
            </a:r>
            <a:r>
              <a:rPr lang="en" altLang="ko-KR" sz="1400" dirty="0"/>
              <a:t>)</a:t>
            </a:r>
            <a:r>
              <a:rPr lang="ko-KR" altLang="en-US" sz="1400" dirty="0"/>
              <a:t>보다 </a:t>
            </a:r>
            <a:r>
              <a:rPr lang="en" altLang="ko-KR" sz="1400" dirty="0"/>
              <a:t>d(</a:t>
            </a:r>
            <a:r>
              <a:rPr lang="en" altLang="ko-KR" sz="1400" dirty="0" err="1"/>
              <a:t>u,x</a:t>
            </a:r>
            <a:r>
              <a:rPr lang="en" altLang="ko-KR" sz="1400" dirty="0"/>
              <a:t>)</a:t>
            </a:r>
            <a:r>
              <a:rPr lang="ko-KR" altLang="en-US" sz="1400" dirty="0"/>
              <a:t>가 더 길어지니까 </a:t>
            </a:r>
            <a:r>
              <a:rPr lang="en" altLang="ko-KR" sz="1400" dirty="0"/>
              <a:t>d(</a:t>
            </a:r>
            <a:r>
              <a:rPr lang="en" altLang="ko-KR" sz="1400" dirty="0" err="1"/>
              <a:t>u,t</a:t>
            </a:r>
            <a:r>
              <a:rPr lang="en" altLang="ko-KR" sz="1400" dirty="0"/>
              <a:t>)</a:t>
            </a:r>
            <a:r>
              <a:rPr lang="ko-KR" altLang="en-US" sz="1400" dirty="0"/>
              <a:t>는 지름이 아니고 모순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95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4" y="158843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800" dirty="0"/>
              <a:t>Case 2 : t - u</a:t>
            </a:r>
            <a:r>
              <a:rPr lang="ko-KR" altLang="en-US" sz="1800" dirty="0"/>
              <a:t>랑 </a:t>
            </a:r>
            <a:r>
              <a:rPr lang="en-US" altLang="ko-KR" sz="1800" dirty="0"/>
              <a:t>1 - </a:t>
            </a:r>
            <a:r>
              <a:rPr lang="en" altLang="ko-KR" sz="1800" dirty="0"/>
              <a:t>x</a:t>
            </a:r>
            <a:r>
              <a:rPr lang="ko-KR" altLang="en-US" sz="1800" dirty="0"/>
              <a:t>랑 안 겹친다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1 - </a:t>
            </a:r>
            <a:r>
              <a:rPr lang="en" altLang="ko-KR" sz="1800" dirty="0"/>
              <a:t>t</a:t>
            </a:r>
            <a:r>
              <a:rPr lang="ko-KR" altLang="en-US" sz="1800" dirty="0"/>
              <a:t>와 </a:t>
            </a:r>
            <a:r>
              <a:rPr lang="en" altLang="ko-KR" sz="1800" dirty="0"/>
              <a:t>t - u</a:t>
            </a:r>
            <a:r>
              <a:rPr lang="ko-KR" altLang="en-US" sz="1800" dirty="0"/>
              <a:t>랑 겹치는 점을 </a:t>
            </a:r>
            <a:r>
              <a:rPr lang="en" altLang="ko-KR" sz="1800" dirty="0"/>
              <a:t>p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두고</a:t>
            </a:r>
            <a:r>
              <a:rPr lang="en-US" altLang="ko-KR" sz="1800" dirty="0"/>
              <a:t>, 1 - </a:t>
            </a:r>
            <a:r>
              <a:rPr lang="en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1 - </a:t>
            </a:r>
            <a:r>
              <a:rPr lang="en" altLang="ko-KR" sz="1800" dirty="0"/>
              <a:t>t</a:t>
            </a:r>
            <a:r>
              <a:rPr lang="ko-KR" altLang="en-US" sz="1800" dirty="0"/>
              <a:t>랑 가장 마지막으로 겹치는 점 </a:t>
            </a:r>
            <a:r>
              <a:rPr lang="en-US" altLang="ko-KR" sz="1800" dirty="0"/>
              <a:t>(</a:t>
            </a:r>
            <a:r>
              <a:rPr lang="en" altLang="ko-KR" sz="1800" dirty="0"/>
              <a:t>LCA)</a:t>
            </a:r>
            <a:r>
              <a:rPr lang="ko-KR" altLang="en-US" sz="1800" dirty="0"/>
              <a:t>를 </a:t>
            </a:r>
            <a:r>
              <a:rPr lang="en" altLang="ko-KR" sz="1800" dirty="0"/>
              <a:t>q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두자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(1) - (</a:t>
            </a:r>
            <a:r>
              <a:rPr lang="en" altLang="ko-KR" sz="1800" dirty="0"/>
              <a:t>q) - (p) - (t)</a:t>
            </a:r>
          </a:p>
          <a:p>
            <a:pPr marL="0" indent="0">
              <a:buNone/>
            </a:pPr>
            <a:r>
              <a:rPr lang="en" altLang="ko-KR" sz="1800" dirty="0"/>
              <a:t>_______|_____|______</a:t>
            </a:r>
            <a:br>
              <a:rPr lang="en" altLang="ko-KR" sz="1800" dirty="0"/>
            </a:br>
            <a:endParaRPr lang="en" altLang="ko-KR" sz="1800" dirty="0"/>
          </a:p>
          <a:p>
            <a:pPr marL="0" indent="0">
              <a:buNone/>
            </a:pPr>
            <a:r>
              <a:rPr lang="en" altLang="ko-KR" sz="1800" dirty="0"/>
              <a:t>______(x)___(u)______</a:t>
            </a:r>
          </a:p>
          <a:p>
            <a:pPr marL="0" indent="0">
              <a:buNone/>
            </a:pPr>
            <a:r>
              <a:rPr lang="ko-KR" altLang="en-US" sz="1800" dirty="0"/>
              <a:t>역시</a:t>
            </a:r>
            <a:r>
              <a:rPr lang="en-US" altLang="ko-KR" sz="1800" dirty="0"/>
              <a:t>...</a:t>
            </a:r>
          </a:p>
          <a:p>
            <a:pPr marL="0" indent="0">
              <a:buNone/>
            </a:pPr>
            <a:r>
              <a:rPr lang="ko-KR" altLang="en-US" sz="1800" dirty="0"/>
              <a:t>이때 </a:t>
            </a:r>
            <a:r>
              <a:rPr lang="en" altLang="ko-KR" sz="1800" dirty="0"/>
              <a:t>d(</a:t>
            </a:r>
            <a:r>
              <a:rPr lang="en" altLang="ko-KR" sz="1800" dirty="0" err="1"/>
              <a:t>p,u</a:t>
            </a:r>
            <a:r>
              <a:rPr lang="en" altLang="ko-KR" sz="1800" dirty="0"/>
              <a:t>) &lt; d(</a:t>
            </a:r>
            <a:r>
              <a:rPr lang="en" altLang="ko-KR" sz="1800" dirty="0" err="1"/>
              <a:t>p,t</a:t>
            </a:r>
            <a:r>
              <a:rPr lang="en" altLang="ko-KR" sz="1800" dirty="0"/>
              <a:t>)</a:t>
            </a:r>
            <a:r>
              <a:rPr lang="ko-KR" altLang="en-US" sz="1800" dirty="0"/>
              <a:t>이며 </a:t>
            </a:r>
            <a:r>
              <a:rPr lang="en" altLang="ko-KR" sz="1800" dirty="0"/>
              <a:t>d(</a:t>
            </a:r>
            <a:r>
              <a:rPr lang="en" altLang="ko-KR" sz="1800" dirty="0" err="1"/>
              <a:t>q,t</a:t>
            </a:r>
            <a:r>
              <a:rPr lang="en" altLang="ko-KR" sz="1800" dirty="0"/>
              <a:t>) &lt; d(</a:t>
            </a:r>
            <a:r>
              <a:rPr lang="en" altLang="ko-KR" sz="1800" dirty="0" err="1"/>
              <a:t>q,x</a:t>
            </a:r>
            <a:r>
              <a:rPr lang="en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 </a:t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buNone/>
            </a:pPr>
            <a:r>
              <a:rPr lang="en" altLang="ko-KR" sz="1800" dirty="0"/>
              <a:t>d(</a:t>
            </a:r>
            <a:r>
              <a:rPr lang="en" altLang="ko-KR" sz="1800" dirty="0" err="1"/>
              <a:t>q,u</a:t>
            </a:r>
            <a:r>
              <a:rPr lang="en" altLang="ko-KR" sz="1800" dirty="0"/>
              <a:t>) &lt; d(</a:t>
            </a:r>
            <a:r>
              <a:rPr lang="en" altLang="ko-KR" sz="1800" dirty="0" err="1"/>
              <a:t>q,t</a:t>
            </a:r>
            <a:r>
              <a:rPr lang="en" altLang="ko-KR" sz="1800" dirty="0"/>
              <a:t>) &lt; d(</a:t>
            </a:r>
            <a:r>
              <a:rPr lang="en" altLang="ko-KR" sz="1800" dirty="0" err="1"/>
              <a:t>q,x</a:t>
            </a:r>
            <a:r>
              <a:rPr lang="en" altLang="ko-KR" sz="1800" dirty="0"/>
              <a:t>)</a:t>
            </a:r>
            <a:r>
              <a:rPr lang="ko-KR" altLang="en-US" sz="1800" dirty="0"/>
              <a:t>인 것도 알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고로</a:t>
            </a:r>
            <a:r>
              <a:rPr lang="en-US" altLang="ko-KR" sz="1800" dirty="0"/>
              <a:t>, </a:t>
            </a:r>
            <a:r>
              <a:rPr lang="en" altLang="ko-KR" sz="1800" dirty="0"/>
              <a:t>d(</a:t>
            </a:r>
            <a:r>
              <a:rPr lang="en" altLang="ko-KR" sz="1800" dirty="0" err="1"/>
              <a:t>t,x</a:t>
            </a:r>
            <a:r>
              <a:rPr lang="en" altLang="ko-KR" sz="1800" dirty="0"/>
              <a:t>) &gt; d(</a:t>
            </a:r>
            <a:r>
              <a:rPr lang="en" altLang="ko-KR" sz="1800" dirty="0" err="1"/>
              <a:t>t,q</a:t>
            </a:r>
            <a:r>
              <a:rPr lang="en" altLang="ko-KR" sz="1800" dirty="0"/>
              <a:t>) + d(</a:t>
            </a:r>
            <a:r>
              <a:rPr lang="en" altLang="ko-KR" sz="1800" dirty="0" err="1"/>
              <a:t>q,u</a:t>
            </a:r>
            <a:r>
              <a:rPr lang="en" altLang="ko-KR" sz="1800" dirty="0"/>
              <a:t>) &gt; d(</a:t>
            </a:r>
            <a:r>
              <a:rPr lang="en" altLang="ko-KR" sz="1800" dirty="0" err="1"/>
              <a:t>t,u</a:t>
            </a:r>
            <a:r>
              <a:rPr lang="en" altLang="ko-KR" sz="1800" dirty="0"/>
              <a:t>) + 2 * d(</a:t>
            </a:r>
            <a:r>
              <a:rPr lang="en" altLang="ko-KR" sz="1800" dirty="0" err="1"/>
              <a:t>p,q</a:t>
            </a:r>
            <a:r>
              <a:rPr lang="en" altLang="ko-KR" sz="1800" dirty="0"/>
              <a:t>) 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역시 </a:t>
            </a:r>
            <a:r>
              <a:rPr lang="en" altLang="ko-KR" sz="1800" dirty="0"/>
              <a:t>d(</a:t>
            </a:r>
            <a:r>
              <a:rPr lang="en" altLang="ko-KR" sz="1800" dirty="0" err="1"/>
              <a:t>t,u</a:t>
            </a:r>
            <a:r>
              <a:rPr lang="en" altLang="ko-KR" sz="1800" dirty="0"/>
              <a:t>) </a:t>
            </a:r>
            <a:r>
              <a:rPr lang="ko-KR" altLang="en-US" sz="1800" dirty="0"/>
              <a:t>보다 긴 간선이 있으니 모순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8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258</Words>
  <Application>Microsoft Macintosh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트리의 지름 </vt:lpstr>
      <vt:lpstr>문제 링크</vt:lpstr>
      <vt:lpstr>문제</vt:lpstr>
      <vt:lpstr>트리의 지름이란?</vt:lpstr>
      <vt:lpstr>풀이</vt:lpstr>
      <vt:lpstr>증명</vt:lpstr>
      <vt:lpstr>증명</vt:lpstr>
      <vt:lpstr>증명</vt:lpstr>
      <vt:lpstr>증명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 순회 : preorder, inorder를 통해 postorder 알아내기</dc:title>
  <dc:creator>정혜진</dc:creator>
  <cp:lastModifiedBy>원은지</cp:lastModifiedBy>
  <cp:revision>113</cp:revision>
  <dcterms:created xsi:type="dcterms:W3CDTF">2018-07-31T16:00:03Z</dcterms:created>
  <dcterms:modified xsi:type="dcterms:W3CDTF">2018-08-23T11:59:27Z</dcterms:modified>
</cp:coreProperties>
</file>